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10"/>
  </p:notesMasterIdLst>
  <p:sldIdLst>
    <p:sldId id="256" r:id="rId2"/>
    <p:sldId id="257" r:id="rId3"/>
    <p:sldId id="268" r:id="rId4"/>
    <p:sldId id="267" r:id="rId5"/>
    <p:sldId id="258" r:id="rId6"/>
    <p:sldId id="269" r:id="rId7"/>
    <p:sldId id="274" r:id="rId8"/>
    <p:sldId id="27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5AB8CF-CED4-FC0F-38B7-FB5365840C9C}" v="129" dt="2023-04-27T15:26:04.896"/>
    <p1510:client id="{3A2B23FA-AD7A-B2BA-8AB7-BF1F2DA46524}" v="14" dt="2023-05-04T14:39:38.127"/>
    <p1510:client id="{40BDD51E-4F86-D177-99DC-9126FE4EEC96}" v="6" dt="2023-05-01T15:06:32.634"/>
    <p1510:client id="{426A87F6-56B7-3D2D-D850-EC9A57184BFB}" v="39" dt="2023-04-24T11:25:46.481"/>
    <p1510:client id="{51B5255E-1E7B-097B-7898-85711A85EB2F}" v="581" dt="2023-04-20T15:09:56.423"/>
    <p1510:client id="{5C223880-7089-F69E-E6F1-94B2E033C958}" v="300" dt="2023-04-27T13:06:56.715"/>
    <p1510:client id="{5C5D0CB2-A053-8055-D017-A3A527679787}" v="59" dt="2023-04-26T17:48:50.278"/>
    <p1510:client id="{691EA9CB-EC7B-046F-BC7F-17636C07F1C1}" v="49" dt="2023-04-27T20:25:45.818"/>
    <p1510:client id="{698543DB-08F1-83C6-FAB0-A8CA6EC6F87C}" v="244" dt="2023-05-03T10:51:53.679"/>
    <p1510:client id="{6CFDA578-4B2D-034B-A77A-B16FD028F61C}" v="5" dt="2023-04-21T06:59:22.984"/>
    <p1510:client id="{966342FC-3501-7118-5D93-39AA39414F51}" v="58" dt="2023-04-24T08:48:32.498"/>
    <p1510:client id="{BAF5E38E-D615-E55C-6EC4-EB568E27C2DF}" v="3941" dt="2023-05-05T22:52:35.521"/>
    <p1510:client id="{D9971656-CB64-579B-77AF-81C303EB1D3B}" v="519" dt="2023-05-02T12:59:27.663"/>
    <p1510:client id="{FED25845-570F-5D27-FE12-1618200F369C}" v="225" dt="2023-04-27T15:02:03.7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 Haagensen (5249412)" userId="S::5249412@student.gloscol.ac.uk::6d1dce2e-e96a-42e5-b1c6-18d3b8fda315" providerId="AD" clId="Web-{698543DB-08F1-83C6-FAB0-A8CA6EC6F87C}"/>
    <pc:docChg chg="addSld delSld modSld">
      <pc:chgData name="David Haagensen (5249412)" userId="S::5249412@student.gloscol.ac.uk::6d1dce2e-e96a-42e5-b1c6-18d3b8fda315" providerId="AD" clId="Web-{698543DB-08F1-83C6-FAB0-A8CA6EC6F87C}" dt="2023-05-03T10:51:53.679" v="132"/>
      <pc:docMkLst>
        <pc:docMk/>
      </pc:docMkLst>
      <pc:sldChg chg="modSp">
        <pc:chgData name="David Haagensen (5249412)" userId="S::5249412@student.gloscol.ac.uk::6d1dce2e-e96a-42e5-b1c6-18d3b8fda315" providerId="AD" clId="Web-{698543DB-08F1-83C6-FAB0-A8CA6EC6F87C}" dt="2023-05-03T08:50:17.838" v="24" actId="14100"/>
        <pc:sldMkLst>
          <pc:docMk/>
          <pc:sldMk cId="3046901256" sldId="258"/>
        </pc:sldMkLst>
        <pc:picChg chg="mod">
          <ac:chgData name="David Haagensen (5249412)" userId="S::5249412@student.gloscol.ac.uk::6d1dce2e-e96a-42e5-b1c6-18d3b8fda315" providerId="AD" clId="Web-{698543DB-08F1-83C6-FAB0-A8CA6EC6F87C}" dt="2023-05-03T08:50:08.228" v="22" actId="1076"/>
          <ac:picMkLst>
            <pc:docMk/>
            <pc:sldMk cId="3046901256" sldId="258"/>
            <ac:picMk id="7" creationId="{A826BDE8-B82F-1557-0323-857D90DB82B8}"/>
          </ac:picMkLst>
        </pc:picChg>
        <pc:picChg chg="mod">
          <ac:chgData name="David Haagensen (5249412)" userId="S::5249412@student.gloscol.ac.uk::6d1dce2e-e96a-42e5-b1c6-18d3b8fda315" providerId="AD" clId="Web-{698543DB-08F1-83C6-FAB0-A8CA6EC6F87C}" dt="2023-05-03T08:50:17.838" v="24" actId="14100"/>
          <ac:picMkLst>
            <pc:docMk/>
            <pc:sldMk cId="3046901256" sldId="258"/>
            <ac:picMk id="8" creationId="{33C3A85F-CDD1-10AC-A93C-3F96C79538E2}"/>
          </ac:picMkLst>
        </pc:picChg>
      </pc:sldChg>
      <pc:sldChg chg="modSp">
        <pc:chgData name="David Haagensen (5249412)" userId="S::5249412@student.gloscol.ac.uk::6d1dce2e-e96a-42e5-b1c6-18d3b8fda315" providerId="AD" clId="Web-{698543DB-08F1-83C6-FAB0-A8CA6EC6F87C}" dt="2023-05-03T10:47:35.953" v="128" actId="14100"/>
        <pc:sldMkLst>
          <pc:docMk/>
          <pc:sldMk cId="2211237322" sldId="268"/>
        </pc:sldMkLst>
        <pc:spChg chg="mod">
          <ac:chgData name="David Haagensen (5249412)" userId="S::5249412@student.gloscol.ac.uk::6d1dce2e-e96a-42e5-b1c6-18d3b8fda315" providerId="AD" clId="Web-{698543DB-08F1-83C6-FAB0-A8CA6EC6F87C}" dt="2023-05-03T10:47:35.953" v="128" actId="14100"/>
          <ac:spMkLst>
            <pc:docMk/>
            <pc:sldMk cId="2211237322" sldId="268"/>
            <ac:spMk id="4" creationId="{C50E3D99-90F2-7E26-3D85-5ABA89600378}"/>
          </ac:spMkLst>
        </pc:spChg>
      </pc:sldChg>
      <pc:sldChg chg="modSp">
        <pc:chgData name="David Haagensen (5249412)" userId="S::5249412@student.gloscol.ac.uk::6d1dce2e-e96a-42e5-b1c6-18d3b8fda315" providerId="AD" clId="Web-{698543DB-08F1-83C6-FAB0-A8CA6EC6F87C}" dt="2023-05-03T08:24:06.286" v="19" actId="20577"/>
        <pc:sldMkLst>
          <pc:docMk/>
          <pc:sldMk cId="1847088725" sldId="269"/>
        </pc:sldMkLst>
        <pc:spChg chg="mod">
          <ac:chgData name="David Haagensen (5249412)" userId="S::5249412@student.gloscol.ac.uk::6d1dce2e-e96a-42e5-b1c6-18d3b8fda315" providerId="AD" clId="Web-{698543DB-08F1-83C6-FAB0-A8CA6EC6F87C}" dt="2023-05-03T08:24:06.286" v="19" actId="20577"/>
          <ac:spMkLst>
            <pc:docMk/>
            <pc:sldMk cId="1847088725" sldId="269"/>
            <ac:spMk id="4" creationId="{C50E3D99-90F2-7E26-3D85-5ABA89600378}"/>
          </ac:spMkLst>
        </pc:spChg>
      </pc:sldChg>
      <pc:sldChg chg="add replId">
        <pc:chgData name="David Haagensen (5249412)" userId="S::5249412@student.gloscol.ac.uk::6d1dce2e-e96a-42e5-b1c6-18d3b8fda315" providerId="AD" clId="Web-{698543DB-08F1-83C6-FAB0-A8CA6EC6F87C}" dt="2023-05-03T10:51:50.257" v="129"/>
        <pc:sldMkLst>
          <pc:docMk/>
          <pc:sldMk cId="784076878" sldId="272"/>
        </pc:sldMkLst>
      </pc:sldChg>
      <pc:sldChg chg="add replId">
        <pc:chgData name="David Haagensen (5249412)" userId="S::5249412@student.gloscol.ac.uk::6d1dce2e-e96a-42e5-b1c6-18d3b8fda315" providerId="AD" clId="Web-{698543DB-08F1-83C6-FAB0-A8CA6EC6F87C}" dt="2023-05-03T10:51:50.992" v="130"/>
        <pc:sldMkLst>
          <pc:docMk/>
          <pc:sldMk cId="4240412134" sldId="273"/>
        </pc:sldMkLst>
      </pc:sldChg>
      <pc:sldChg chg="add del replId">
        <pc:chgData name="David Haagensen (5249412)" userId="S::5249412@student.gloscol.ac.uk::6d1dce2e-e96a-42e5-b1c6-18d3b8fda315" providerId="AD" clId="Web-{698543DB-08F1-83C6-FAB0-A8CA6EC6F87C}" dt="2023-05-03T10:51:53.679" v="132"/>
        <pc:sldMkLst>
          <pc:docMk/>
          <pc:sldMk cId="413325532" sldId="274"/>
        </pc:sldMkLst>
      </pc:sldChg>
    </pc:docChg>
  </pc:docChgLst>
  <pc:docChgLst>
    <pc:chgData name="David Haagensen (5249412)" userId="S::5249412@student.gloscol.ac.uk::6d1dce2e-e96a-42e5-b1c6-18d3b8fda315" providerId="AD" clId="Web-{691EA9CB-EC7B-046F-BC7F-17636C07F1C1}"/>
    <pc:docChg chg="modSld">
      <pc:chgData name="David Haagensen (5249412)" userId="S::5249412@student.gloscol.ac.uk::6d1dce2e-e96a-42e5-b1c6-18d3b8fda315" providerId="AD" clId="Web-{691EA9CB-EC7B-046F-BC7F-17636C07F1C1}" dt="2023-04-27T20:25:45.818" v="24" actId="20577"/>
      <pc:docMkLst>
        <pc:docMk/>
      </pc:docMkLst>
      <pc:sldChg chg="modSp">
        <pc:chgData name="David Haagensen (5249412)" userId="S::5249412@student.gloscol.ac.uk::6d1dce2e-e96a-42e5-b1c6-18d3b8fda315" providerId="AD" clId="Web-{691EA9CB-EC7B-046F-BC7F-17636C07F1C1}" dt="2023-04-27T20:25:45.818" v="24" actId="20577"/>
        <pc:sldMkLst>
          <pc:docMk/>
          <pc:sldMk cId="2211237322" sldId="268"/>
        </pc:sldMkLst>
        <pc:spChg chg="mod">
          <ac:chgData name="David Haagensen (5249412)" userId="S::5249412@student.gloscol.ac.uk::6d1dce2e-e96a-42e5-b1c6-18d3b8fda315" providerId="AD" clId="Web-{691EA9CB-EC7B-046F-BC7F-17636C07F1C1}" dt="2023-04-27T20:25:45.818" v="24" actId="20577"/>
          <ac:spMkLst>
            <pc:docMk/>
            <pc:sldMk cId="2211237322" sldId="268"/>
            <ac:spMk id="4" creationId="{C50E3D99-90F2-7E26-3D85-5ABA89600378}"/>
          </ac:spMkLst>
        </pc:spChg>
      </pc:sldChg>
    </pc:docChg>
  </pc:docChgLst>
  <pc:docChgLst>
    <pc:chgData name="David Haagensen (5249412)" userId="S::5249412@student.gloscol.ac.uk::6d1dce2e-e96a-42e5-b1c6-18d3b8fda315" providerId="AD" clId="Web-{FED25845-570F-5D27-FE12-1618200F369C}"/>
    <pc:docChg chg="modSld">
      <pc:chgData name="David Haagensen (5249412)" userId="S::5249412@student.gloscol.ac.uk::6d1dce2e-e96a-42e5-b1c6-18d3b8fda315" providerId="AD" clId="Web-{FED25845-570F-5D27-FE12-1618200F369C}" dt="2023-04-27T15:02:03.707" v="139" actId="20577"/>
      <pc:docMkLst>
        <pc:docMk/>
      </pc:docMkLst>
      <pc:sldChg chg="modSp">
        <pc:chgData name="David Haagensen (5249412)" userId="S::5249412@student.gloscol.ac.uk::6d1dce2e-e96a-42e5-b1c6-18d3b8fda315" providerId="AD" clId="Web-{FED25845-570F-5D27-FE12-1618200F369C}" dt="2023-04-27T14:24:10.728" v="51" actId="20577"/>
        <pc:sldMkLst>
          <pc:docMk/>
          <pc:sldMk cId="3046901256" sldId="258"/>
        </pc:sldMkLst>
        <pc:spChg chg="mod">
          <ac:chgData name="David Haagensen (5249412)" userId="S::5249412@student.gloscol.ac.uk::6d1dce2e-e96a-42e5-b1c6-18d3b8fda315" providerId="AD" clId="Web-{FED25845-570F-5D27-FE12-1618200F369C}" dt="2023-04-27T14:24:10.728" v="51" actId="20577"/>
          <ac:spMkLst>
            <pc:docMk/>
            <pc:sldMk cId="3046901256" sldId="258"/>
            <ac:spMk id="4" creationId="{C50E3D99-90F2-7E26-3D85-5ABA89600378}"/>
          </ac:spMkLst>
        </pc:spChg>
      </pc:sldChg>
      <pc:sldChg chg="modSp">
        <pc:chgData name="David Haagensen (5249412)" userId="S::5249412@student.gloscol.ac.uk::6d1dce2e-e96a-42e5-b1c6-18d3b8fda315" providerId="AD" clId="Web-{FED25845-570F-5D27-FE12-1618200F369C}" dt="2023-04-27T15:02:03.707" v="139" actId="20577"/>
        <pc:sldMkLst>
          <pc:docMk/>
          <pc:sldMk cId="2010048226" sldId="267"/>
        </pc:sldMkLst>
        <pc:spChg chg="mod">
          <ac:chgData name="David Haagensen (5249412)" userId="S::5249412@student.gloscol.ac.uk::6d1dce2e-e96a-42e5-b1c6-18d3b8fda315" providerId="AD" clId="Web-{FED25845-570F-5D27-FE12-1618200F369C}" dt="2023-04-27T15:02:03.707" v="139" actId="20577"/>
          <ac:spMkLst>
            <pc:docMk/>
            <pc:sldMk cId="2010048226" sldId="267"/>
            <ac:spMk id="4" creationId="{C50E3D99-90F2-7E26-3D85-5ABA89600378}"/>
          </ac:spMkLst>
        </pc:spChg>
      </pc:sldChg>
      <pc:sldChg chg="modSp">
        <pc:chgData name="David Haagensen (5249412)" userId="S::5249412@student.gloscol.ac.uk::6d1dce2e-e96a-42e5-b1c6-18d3b8fda315" providerId="AD" clId="Web-{FED25845-570F-5D27-FE12-1618200F369C}" dt="2023-04-27T14:59:55.672" v="91" actId="14100"/>
        <pc:sldMkLst>
          <pc:docMk/>
          <pc:sldMk cId="2211237322" sldId="268"/>
        </pc:sldMkLst>
        <pc:spChg chg="mod">
          <ac:chgData name="David Haagensen (5249412)" userId="S::5249412@student.gloscol.ac.uk::6d1dce2e-e96a-42e5-b1c6-18d3b8fda315" providerId="AD" clId="Web-{FED25845-570F-5D27-FE12-1618200F369C}" dt="2023-04-27T14:59:55.672" v="91" actId="14100"/>
          <ac:spMkLst>
            <pc:docMk/>
            <pc:sldMk cId="2211237322" sldId="268"/>
            <ac:spMk id="4" creationId="{C50E3D99-90F2-7E26-3D85-5ABA89600378}"/>
          </ac:spMkLst>
        </pc:spChg>
      </pc:sldChg>
      <pc:sldChg chg="modSp">
        <pc:chgData name="David Haagensen (5249412)" userId="S::5249412@student.gloscol.ac.uk::6d1dce2e-e96a-42e5-b1c6-18d3b8fda315" providerId="AD" clId="Web-{FED25845-570F-5D27-FE12-1618200F369C}" dt="2023-04-27T15:01:20.737" v="106" actId="20577"/>
        <pc:sldMkLst>
          <pc:docMk/>
          <pc:sldMk cId="1847088725" sldId="269"/>
        </pc:sldMkLst>
        <pc:spChg chg="mod">
          <ac:chgData name="David Haagensen (5249412)" userId="S::5249412@student.gloscol.ac.uk::6d1dce2e-e96a-42e5-b1c6-18d3b8fda315" providerId="AD" clId="Web-{FED25845-570F-5D27-FE12-1618200F369C}" dt="2023-04-27T15:01:20.737" v="106" actId="20577"/>
          <ac:spMkLst>
            <pc:docMk/>
            <pc:sldMk cId="1847088725" sldId="269"/>
            <ac:spMk id="4" creationId="{C50E3D99-90F2-7E26-3D85-5ABA89600378}"/>
          </ac:spMkLst>
        </pc:spChg>
      </pc:sldChg>
    </pc:docChg>
  </pc:docChgLst>
  <pc:docChgLst>
    <pc:chgData name="David Haagensen (5249412)" userId="S::5249412@student.gloscol.ac.uk::6d1dce2e-e96a-42e5-b1c6-18d3b8fda315" providerId="AD" clId="Web-{51B5255E-1E7B-097B-7898-85711A85EB2F}"/>
    <pc:docChg chg="addSld delSld modSld addMainMaster delMainMaster">
      <pc:chgData name="David Haagensen (5249412)" userId="S::5249412@student.gloscol.ac.uk::6d1dce2e-e96a-42e5-b1c6-18d3b8fda315" providerId="AD" clId="Web-{51B5255E-1E7B-097B-7898-85711A85EB2F}" dt="2023-04-20T15:09:56.423" v="372" actId="1076"/>
      <pc:docMkLst>
        <pc:docMk/>
      </pc:docMkLst>
      <pc:sldChg chg="addSp delSp modSp mod setBg modClrScheme delDesignElem chgLayout">
        <pc:chgData name="David Haagensen (5249412)" userId="S::5249412@student.gloscol.ac.uk::6d1dce2e-e96a-42e5-b1c6-18d3b8fda315" providerId="AD" clId="Web-{51B5255E-1E7B-097B-7898-85711A85EB2F}" dt="2023-04-20T12:57:04.354" v="83" actId="1076"/>
        <pc:sldMkLst>
          <pc:docMk/>
          <pc:sldMk cId="109857222" sldId="256"/>
        </pc:sldMkLst>
        <pc:spChg chg="del">
          <ac:chgData name="David Haagensen (5249412)" userId="S::5249412@student.gloscol.ac.uk::6d1dce2e-e96a-42e5-b1c6-18d3b8fda315" providerId="AD" clId="Web-{51B5255E-1E7B-097B-7898-85711A85EB2F}" dt="2023-04-20T12:42:13.588" v="0"/>
          <ac:spMkLst>
            <pc:docMk/>
            <pc:sldMk cId="109857222" sldId="256"/>
            <ac:spMk id="2" creationId="{00000000-0000-0000-0000-000000000000}"/>
          </ac:spMkLst>
        </pc:spChg>
        <pc:spChg chg="del">
          <ac:chgData name="David Haagensen (5249412)" userId="S::5249412@student.gloscol.ac.uk::6d1dce2e-e96a-42e5-b1c6-18d3b8fda315" providerId="AD" clId="Web-{51B5255E-1E7B-097B-7898-85711A85EB2F}" dt="2023-04-20T12:42:16.869" v="1"/>
          <ac:spMkLst>
            <pc:docMk/>
            <pc:sldMk cId="109857222" sldId="256"/>
            <ac:spMk id="3" creationId="{00000000-0000-0000-0000-000000000000}"/>
          </ac:spMkLst>
        </pc:spChg>
        <pc:spChg chg="add mod">
          <ac:chgData name="David Haagensen (5249412)" userId="S::5249412@student.gloscol.ac.uk::6d1dce2e-e96a-42e5-b1c6-18d3b8fda315" providerId="AD" clId="Web-{51B5255E-1E7B-097B-7898-85711A85EB2F}" dt="2023-04-20T12:57:04.354" v="83" actId="1076"/>
          <ac:spMkLst>
            <pc:docMk/>
            <pc:sldMk cId="109857222" sldId="256"/>
            <ac:spMk id="4" creationId="{67625A51-8B00-F61E-63E8-5CD043CF1A34}"/>
          </ac:spMkLst>
        </pc:spChg>
        <pc:spChg chg="add del">
          <ac:chgData name="David Haagensen (5249412)" userId="S::5249412@student.gloscol.ac.uk::6d1dce2e-e96a-42e5-b1c6-18d3b8fda315" providerId="AD" clId="Web-{51B5255E-1E7B-097B-7898-85711A85EB2F}" dt="2023-04-20T12:45:30.357" v="31"/>
          <ac:spMkLst>
            <pc:docMk/>
            <pc:sldMk cId="109857222" sldId="256"/>
            <ac:spMk id="9" creationId="{B3956EBE-CC9C-413A-B3CC-751844EF86DD}"/>
          </ac:spMkLst>
        </pc:spChg>
        <pc:spChg chg="add del">
          <ac:chgData name="David Haagensen (5249412)" userId="S::5249412@student.gloscol.ac.uk::6d1dce2e-e96a-42e5-b1c6-18d3b8fda315" providerId="AD" clId="Web-{51B5255E-1E7B-097B-7898-85711A85EB2F}" dt="2023-04-20T12:45:30.357" v="31"/>
          <ac:spMkLst>
            <pc:docMk/>
            <pc:sldMk cId="109857222" sldId="256"/>
            <ac:spMk id="11" creationId="{1FC8D519-5A24-4E2E-8D97-C6F37BD4892F}"/>
          </ac:spMkLst>
        </pc:spChg>
        <pc:picChg chg="add del mod">
          <ac:chgData name="David Haagensen (5249412)" userId="S::5249412@student.gloscol.ac.uk::6d1dce2e-e96a-42e5-b1c6-18d3b8fda315" providerId="AD" clId="Web-{51B5255E-1E7B-097B-7898-85711A85EB2F}" dt="2023-04-20T12:46:50.437" v="38"/>
          <ac:picMkLst>
            <pc:docMk/>
            <pc:sldMk cId="109857222" sldId="256"/>
            <ac:picMk id="6" creationId="{3E12E863-9DC4-42DC-E672-68EF60FFA53C}"/>
          </ac:picMkLst>
        </pc:picChg>
        <pc:cxnChg chg="add del">
          <ac:chgData name="David Haagensen (5249412)" userId="S::5249412@student.gloscol.ac.uk::6d1dce2e-e96a-42e5-b1c6-18d3b8fda315" providerId="AD" clId="Web-{51B5255E-1E7B-097B-7898-85711A85EB2F}" dt="2023-04-20T12:45:30.357" v="31"/>
          <ac:cxnSpMkLst>
            <pc:docMk/>
            <pc:sldMk cId="109857222" sldId="256"/>
            <ac:cxnSpMk id="13" creationId="{BD1C99D0-461D-4A91-81EF-CCCD798B37A1}"/>
          </ac:cxnSpMkLst>
        </pc:cxnChg>
      </pc:sldChg>
      <pc:sldChg chg="addSp delSp modSp new mod modClrScheme chgLayout">
        <pc:chgData name="David Haagensen (5249412)" userId="S::5249412@student.gloscol.ac.uk::6d1dce2e-e96a-42e5-b1c6-18d3b8fda315" providerId="AD" clId="Web-{51B5255E-1E7B-097B-7898-85711A85EB2F}" dt="2023-04-20T15:09:56.423" v="372" actId="1076"/>
        <pc:sldMkLst>
          <pc:docMk/>
          <pc:sldMk cId="878837862" sldId="257"/>
        </pc:sldMkLst>
        <pc:spChg chg="del mod ord">
          <ac:chgData name="David Haagensen (5249412)" userId="S::5249412@student.gloscol.ac.uk::6d1dce2e-e96a-42e5-b1c6-18d3b8fda315" providerId="AD" clId="Web-{51B5255E-1E7B-097B-7898-85711A85EB2F}" dt="2023-04-20T12:48:24.485" v="49"/>
          <ac:spMkLst>
            <pc:docMk/>
            <pc:sldMk cId="878837862" sldId="257"/>
            <ac:spMk id="2" creationId="{82B15F11-5397-59BC-71FD-3B146FB77AE0}"/>
          </ac:spMkLst>
        </pc:spChg>
        <pc:spChg chg="del mod ord">
          <ac:chgData name="David Haagensen (5249412)" userId="S::5249412@student.gloscol.ac.uk::6d1dce2e-e96a-42e5-b1c6-18d3b8fda315" providerId="AD" clId="Web-{51B5255E-1E7B-097B-7898-85711A85EB2F}" dt="2023-04-20T12:48:27.251" v="50"/>
          <ac:spMkLst>
            <pc:docMk/>
            <pc:sldMk cId="878837862" sldId="257"/>
            <ac:spMk id="3" creationId="{D6BA2CB9-D0BB-FC56-DE25-7F69C3EA125F}"/>
          </ac:spMkLst>
        </pc:spChg>
        <pc:spChg chg="add mod">
          <ac:chgData name="David Haagensen (5249412)" userId="S::5249412@student.gloscol.ac.uk::6d1dce2e-e96a-42e5-b1c6-18d3b8fda315" providerId="AD" clId="Web-{51B5255E-1E7B-097B-7898-85711A85EB2F}" dt="2023-04-20T15:09:54.047" v="370" actId="20577"/>
          <ac:spMkLst>
            <pc:docMk/>
            <pc:sldMk cId="878837862" sldId="257"/>
            <ac:spMk id="4" creationId="{C50E3D99-90F2-7E26-3D85-5ABA89600378}"/>
          </ac:spMkLst>
        </pc:spChg>
        <pc:picChg chg="add mod">
          <ac:chgData name="David Haagensen (5249412)" userId="S::5249412@student.gloscol.ac.uk::6d1dce2e-e96a-42e5-b1c6-18d3b8fda315" providerId="AD" clId="Web-{51B5255E-1E7B-097B-7898-85711A85EB2F}" dt="2023-04-20T15:05:42.542" v="325" actId="1076"/>
          <ac:picMkLst>
            <pc:docMk/>
            <pc:sldMk cId="878837862" sldId="257"/>
            <ac:picMk id="2" creationId="{90C812A3-B610-3799-9840-4DAE026777C8}"/>
          </ac:picMkLst>
        </pc:picChg>
        <pc:picChg chg="add mod">
          <ac:chgData name="David Haagensen (5249412)" userId="S::5249412@student.gloscol.ac.uk::6d1dce2e-e96a-42e5-b1c6-18d3b8fda315" providerId="AD" clId="Web-{51B5255E-1E7B-097B-7898-85711A85EB2F}" dt="2023-04-20T15:09:56.423" v="372" actId="1076"/>
          <ac:picMkLst>
            <pc:docMk/>
            <pc:sldMk cId="878837862" sldId="257"/>
            <ac:picMk id="5" creationId="{DC627ACC-C830-D612-A144-3E0DD8D174ED}"/>
          </ac:picMkLst>
        </pc:picChg>
      </pc:sldChg>
      <pc:sldChg chg="addSp modSp add replId">
        <pc:chgData name="David Haagensen (5249412)" userId="S::5249412@student.gloscol.ac.uk::6d1dce2e-e96a-42e5-b1c6-18d3b8fda315" providerId="AD" clId="Web-{51B5255E-1E7B-097B-7898-85711A85EB2F}" dt="2023-04-20T15:09:20.562" v="351" actId="20577"/>
        <pc:sldMkLst>
          <pc:docMk/>
          <pc:sldMk cId="3046901256" sldId="258"/>
        </pc:sldMkLst>
        <pc:spChg chg="mod">
          <ac:chgData name="David Haagensen (5249412)" userId="S::5249412@student.gloscol.ac.uk::6d1dce2e-e96a-42e5-b1c6-18d3b8fda315" providerId="AD" clId="Web-{51B5255E-1E7B-097B-7898-85711A85EB2F}" dt="2023-04-20T15:09:20.562" v="351" actId="20577"/>
          <ac:spMkLst>
            <pc:docMk/>
            <pc:sldMk cId="3046901256" sldId="258"/>
            <ac:spMk id="4" creationId="{C50E3D99-90F2-7E26-3D85-5ABA89600378}"/>
          </ac:spMkLst>
        </pc:spChg>
        <pc:picChg chg="add mod">
          <ac:chgData name="David Haagensen (5249412)" userId="S::5249412@student.gloscol.ac.uk::6d1dce2e-e96a-42e5-b1c6-18d3b8fda315" providerId="AD" clId="Web-{51B5255E-1E7B-097B-7898-85711A85EB2F}" dt="2023-04-20T15:06:55.825" v="349" actId="1076"/>
          <ac:picMkLst>
            <pc:docMk/>
            <pc:sldMk cId="3046901256" sldId="258"/>
            <ac:picMk id="2" creationId="{17A12E87-9EC0-6A76-4A26-A7B0CD610EAF}"/>
          </ac:picMkLst>
        </pc:picChg>
      </pc:sldChg>
      <pc:sldChg chg="add del replId">
        <pc:chgData name="David Haagensen (5249412)" userId="S::5249412@student.gloscol.ac.uk::6d1dce2e-e96a-42e5-b1c6-18d3b8fda315" providerId="AD" clId="Web-{51B5255E-1E7B-097B-7898-85711A85EB2F}" dt="2023-04-20T12:49:01.064" v="64"/>
        <pc:sldMkLst>
          <pc:docMk/>
          <pc:sldMk cId="4275681193" sldId="259"/>
        </pc:sldMkLst>
      </pc:sldChg>
      <pc:sldChg chg="add del replId">
        <pc:chgData name="David Haagensen (5249412)" userId="S::5249412@student.gloscol.ac.uk::6d1dce2e-e96a-42e5-b1c6-18d3b8fda315" providerId="AD" clId="Web-{51B5255E-1E7B-097B-7898-85711A85EB2F}" dt="2023-04-20T12:49:02.752" v="65"/>
        <pc:sldMkLst>
          <pc:docMk/>
          <pc:sldMk cId="717447563" sldId="260"/>
        </pc:sldMkLst>
      </pc:sldChg>
      <pc:sldChg chg="add del replId">
        <pc:chgData name="David Haagensen (5249412)" userId="S::5249412@student.gloscol.ac.uk::6d1dce2e-e96a-42e5-b1c6-18d3b8fda315" providerId="AD" clId="Web-{51B5255E-1E7B-097B-7898-85711A85EB2F}" dt="2023-04-20T12:49:04.252" v="66"/>
        <pc:sldMkLst>
          <pc:docMk/>
          <pc:sldMk cId="163646447" sldId="261"/>
        </pc:sldMkLst>
      </pc:sldChg>
      <pc:sldChg chg="add del replId">
        <pc:chgData name="David Haagensen (5249412)" userId="S::5249412@student.gloscol.ac.uk::6d1dce2e-e96a-42e5-b1c6-18d3b8fda315" providerId="AD" clId="Web-{51B5255E-1E7B-097B-7898-85711A85EB2F}" dt="2023-04-20T12:49:05.408" v="67"/>
        <pc:sldMkLst>
          <pc:docMk/>
          <pc:sldMk cId="2586287019" sldId="262"/>
        </pc:sldMkLst>
      </pc:sldChg>
      <pc:sldChg chg="add del replId">
        <pc:chgData name="David Haagensen (5249412)" userId="S::5249412@student.gloscol.ac.uk::6d1dce2e-e96a-42e5-b1c6-18d3b8fda315" providerId="AD" clId="Web-{51B5255E-1E7B-097B-7898-85711A85EB2F}" dt="2023-04-20T12:49:07.127" v="68"/>
        <pc:sldMkLst>
          <pc:docMk/>
          <pc:sldMk cId="241427374" sldId="263"/>
        </pc:sldMkLst>
      </pc:sldChg>
      <pc:sldChg chg="add del replId">
        <pc:chgData name="David Haagensen (5249412)" userId="S::5249412@student.gloscol.ac.uk::6d1dce2e-e96a-42e5-b1c6-18d3b8fda315" providerId="AD" clId="Web-{51B5255E-1E7B-097B-7898-85711A85EB2F}" dt="2023-04-20T12:49:10.830" v="69"/>
        <pc:sldMkLst>
          <pc:docMk/>
          <pc:sldMk cId="2809599219" sldId="264"/>
        </pc:sldMkLst>
      </pc:sldChg>
      <pc:sldChg chg="add del replId">
        <pc:chgData name="David Haagensen (5249412)" userId="S::5249412@student.gloscol.ac.uk::6d1dce2e-e96a-42e5-b1c6-18d3b8fda315" providerId="AD" clId="Web-{51B5255E-1E7B-097B-7898-85711A85EB2F}" dt="2023-04-20T12:49:12.220" v="70"/>
        <pc:sldMkLst>
          <pc:docMk/>
          <pc:sldMk cId="3908341013" sldId="265"/>
        </pc:sldMkLst>
      </pc:sldChg>
      <pc:sldChg chg="add replId">
        <pc:chgData name="David Haagensen (5249412)" userId="S::5249412@student.gloscol.ac.uk::6d1dce2e-e96a-42e5-b1c6-18d3b8fda315" providerId="AD" clId="Web-{51B5255E-1E7B-097B-7898-85711A85EB2F}" dt="2023-04-20T12:48:56.267" v="60"/>
        <pc:sldMkLst>
          <pc:docMk/>
          <pc:sldMk cId="2111274610" sldId="266"/>
        </pc:sldMkLst>
      </pc:sldChg>
      <pc:sldChg chg="add replId">
        <pc:chgData name="David Haagensen (5249412)" userId="S::5249412@student.gloscol.ac.uk::6d1dce2e-e96a-42e5-b1c6-18d3b8fda315" providerId="AD" clId="Web-{51B5255E-1E7B-097B-7898-85711A85EB2F}" dt="2023-04-20T12:48:56.830" v="61"/>
        <pc:sldMkLst>
          <pc:docMk/>
          <pc:sldMk cId="2010048226" sldId="267"/>
        </pc:sldMkLst>
      </pc:sldChg>
      <pc:sldChg chg="add replId">
        <pc:chgData name="David Haagensen (5249412)" userId="S::5249412@student.gloscol.ac.uk::6d1dce2e-e96a-42e5-b1c6-18d3b8fda315" providerId="AD" clId="Web-{51B5255E-1E7B-097B-7898-85711A85EB2F}" dt="2023-04-20T12:48:57.423" v="62"/>
        <pc:sldMkLst>
          <pc:docMk/>
          <pc:sldMk cId="2211237322" sldId="268"/>
        </pc:sldMkLst>
      </pc:sldChg>
      <pc:sldChg chg="add replId">
        <pc:chgData name="David Haagensen (5249412)" userId="S::5249412@student.gloscol.ac.uk::6d1dce2e-e96a-42e5-b1c6-18d3b8fda315" providerId="AD" clId="Web-{51B5255E-1E7B-097B-7898-85711A85EB2F}" dt="2023-04-20T12:48:58.017" v="63"/>
        <pc:sldMkLst>
          <pc:docMk/>
          <pc:sldMk cId="1847088725" sldId="269"/>
        </pc:sldMkLst>
      </pc:sldChg>
      <pc:sldMasterChg chg="del delSldLayout">
        <pc:chgData name="David Haagensen (5249412)" userId="S::5249412@student.gloscol.ac.uk::6d1dce2e-e96a-42e5-b1c6-18d3b8fda315" providerId="AD" clId="Web-{51B5255E-1E7B-097B-7898-85711A85EB2F}" dt="2023-04-20T12:45:01.185" v="28"/>
        <pc:sldMasterMkLst>
          <pc:docMk/>
          <pc:sldMasterMk cId="2460954070" sldId="2147483660"/>
        </pc:sldMasterMkLst>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2385387890" sldId="2147483661"/>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949138452" sldId="2147483662"/>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2591524520" sldId="2147483663"/>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1203092039" sldId="2147483664"/>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3733172339" sldId="2147483665"/>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3210312558" sldId="2147483666"/>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3146388984" sldId="2147483667"/>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3171841454" sldId="2147483668"/>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1718958274" sldId="2147483669"/>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2202905451" sldId="2147483670"/>
          </pc:sldLayoutMkLst>
        </pc:sldLayoutChg>
        <pc:sldLayoutChg chg="del">
          <pc:chgData name="David Haagensen (5249412)" userId="S::5249412@student.gloscol.ac.uk::6d1dce2e-e96a-42e5-b1c6-18d3b8fda315" providerId="AD" clId="Web-{51B5255E-1E7B-097B-7898-85711A85EB2F}" dt="2023-04-20T12:45:01.185" v="28"/>
          <pc:sldLayoutMkLst>
            <pc:docMk/>
            <pc:sldMasterMk cId="2460954070" sldId="2147483660"/>
            <pc:sldLayoutMk cId="3479445657" sldId="2147483671"/>
          </pc:sldLayoutMkLst>
        </pc:sldLayoutChg>
      </pc:sldMasterChg>
      <pc:sldMasterChg chg="add del addSldLayout delSldLayout modSldLayout">
        <pc:chgData name="David Haagensen (5249412)" userId="S::5249412@student.gloscol.ac.uk::6d1dce2e-e96a-42e5-b1c6-18d3b8fda315" providerId="AD" clId="Web-{51B5255E-1E7B-097B-7898-85711A85EB2F}" dt="2023-04-20T12:45:07.013" v="29"/>
        <pc:sldMasterMkLst>
          <pc:docMk/>
          <pc:sldMasterMk cId="1957306137" sldId="2147483672"/>
        </pc:sldMasterMkLst>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2761784969" sldId="2147483673"/>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3372856864" sldId="2147483674"/>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63005173" sldId="2147483675"/>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3790492827" sldId="2147483676"/>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2065117582" sldId="2147483677"/>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1037808235" sldId="2147483678"/>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3583241972" sldId="2147483679"/>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287999168" sldId="2147483680"/>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2927481413" sldId="2147483681"/>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114021941" sldId="2147483682"/>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1235654558" sldId="2147483683"/>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3026142599" sldId="2147483684"/>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2587331192" sldId="2147483685"/>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181212261" sldId="2147483686"/>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654146477" sldId="2147483687"/>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2567016524" sldId="2147483688"/>
          </pc:sldLayoutMkLst>
        </pc:sldLayoutChg>
        <pc:sldLayoutChg chg="add del mod replId">
          <pc:chgData name="David Haagensen (5249412)" userId="S::5249412@student.gloscol.ac.uk::6d1dce2e-e96a-42e5-b1c6-18d3b8fda315" providerId="AD" clId="Web-{51B5255E-1E7B-097B-7898-85711A85EB2F}" dt="2023-04-20T12:45:07.013" v="29"/>
          <pc:sldLayoutMkLst>
            <pc:docMk/>
            <pc:sldMasterMk cId="1957306137" sldId="2147483672"/>
            <pc:sldLayoutMk cId="2439631017" sldId="2147483689"/>
          </pc:sldLayoutMkLst>
        </pc:sldLayoutChg>
      </pc:sldMasterChg>
      <pc:sldMasterChg chg="add del addSldLayout delSldLayout modSldLayout">
        <pc:chgData name="David Haagensen (5249412)" userId="S::5249412@student.gloscol.ac.uk::6d1dce2e-e96a-42e5-b1c6-18d3b8fda315" providerId="AD" clId="Web-{51B5255E-1E7B-097B-7898-85711A85EB2F}" dt="2023-04-20T12:45:13.857" v="30"/>
        <pc:sldMasterMkLst>
          <pc:docMk/>
          <pc:sldMasterMk cId="2123322908" sldId="2147483690"/>
        </pc:sldMasterMkLst>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200552598" sldId="2147483691"/>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3264433952" sldId="2147483692"/>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3974398673" sldId="2147483693"/>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2710656882" sldId="2147483694"/>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401924050" sldId="2147483695"/>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3162592010" sldId="2147483696"/>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800747920" sldId="2147483697"/>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1956581936" sldId="2147483698"/>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2013619355" sldId="2147483699"/>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1475688608" sldId="2147483700"/>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3988831179" sldId="2147483701"/>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915135759" sldId="2147483702"/>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874267842" sldId="2147483703"/>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1135685689" sldId="2147483704"/>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3771508939" sldId="2147483705"/>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97627548" sldId="2147483706"/>
          </pc:sldLayoutMkLst>
        </pc:sldLayoutChg>
        <pc:sldLayoutChg chg="add del mod replId">
          <pc:chgData name="David Haagensen (5249412)" userId="S::5249412@student.gloscol.ac.uk::6d1dce2e-e96a-42e5-b1c6-18d3b8fda315" providerId="AD" clId="Web-{51B5255E-1E7B-097B-7898-85711A85EB2F}" dt="2023-04-20T12:45:13.857" v="30"/>
          <pc:sldLayoutMkLst>
            <pc:docMk/>
            <pc:sldMasterMk cId="2123322908" sldId="2147483690"/>
            <pc:sldLayoutMk cId="4029596081" sldId="2147483707"/>
          </pc:sldLayoutMkLst>
        </pc:sldLayoutChg>
      </pc:sldMasterChg>
      <pc:sldMasterChg chg="add del replId addSldLayout delSldLayout">
        <pc:chgData name="David Haagensen (5249412)" userId="S::5249412@student.gloscol.ac.uk::6d1dce2e-e96a-42e5-b1c6-18d3b8fda315" providerId="AD" clId="Web-{51B5255E-1E7B-097B-7898-85711A85EB2F}" dt="2023-04-20T12:45:30.357" v="31"/>
        <pc:sldMasterMkLst>
          <pc:docMk/>
          <pc:sldMasterMk cId="3201154405" sldId="2147483708"/>
        </pc:sldMasterMkLst>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444363962" sldId="2147483709"/>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2169017966" sldId="2147483710"/>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2750579030" sldId="2147483711"/>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3035009286" sldId="2147483712"/>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680567390" sldId="2147483713"/>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604388779" sldId="2147483714"/>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91460801" sldId="2147483715"/>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3118981177" sldId="2147483716"/>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3044085309" sldId="2147483717"/>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2778425830" sldId="2147483718"/>
          </pc:sldLayoutMkLst>
        </pc:sldLayoutChg>
        <pc:sldLayoutChg chg="add del replId">
          <pc:chgData name="David Haagensen (5249412)" userId="S::5249412@student.gloscol.ac.uk::6d1dce2e-e96a-42e5-b1c6-18d3b8fda315" providerId="AD" clId="Web-{51B5255E-1E7B-097B-7898-85711A85EB2F}" dt="2023-04-20T12:45:30.357" v="31"/>
          <pc:sldLayoutMkLst>
            <pc:docMk/>
            <pc:sldMasterMk cId="3201154405" sldId="2147483708"/>
            <pc:sldLayoutMk cId="642108163" sldId="2147483719"/>
          </pc:sldLayoutMkLst>
        </pc:sldLayoutChg>
      </pc:sldMasterChg>
      <pc:sldMasterChg chg="add del addSldLayout delSldLayout modSldLayout">
        <pc:chgData name="David Haagensen (5249412)" userId="S::5249412@student.gloscol.ac.uk::6d1dce2e-e96a-42e5-b1c6-18d3b8fda315" providerId="AD" clId="Web-{51B5255E-1E7B-097B-7898-85711A85EB2F}" dt="2023-04-20T12:45:37.420" v="32"/>
        <pc:sldMasterMkLst>
          <pc:docMk/>
          <pc:sldMasterMk cId="4172697729" sldId="2147483720"/>
        </pc:sldMasterMkLst>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830039125" sldId="2147483721"/>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766956201" sldId="2147483722"/>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2577465568" sldId="2147483723"/>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430341339" sldId="2147483724"/>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3666678818" sldId="2147483725"/>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2843502175" sldId="2147483726"/>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349104701" sldId="2147483727"/>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1372033644" sldId="2147483728"/>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3899365296" sldId="2147483729"/>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595975475" sldId="2147483730"/>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1350928083" sldId="2147483731"/>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448940881" sldId="2147483732"/>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238653213" sldId="2147483733"/>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3223219291" sldId="2147483734"/>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1423705864" sldId="2147483735"/>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3454977542" sldId="2147483736"/>
          </pc:sldLayoutMkLst>
        </pc:sldLayoutChg>
        <pc:sldLayoutChg chg="add del mod replId">
          <pc:chgData name="David Haagensen (5249412)" userId="S::5249412@student.gloscol.ac.uk::6d1dce2e-e96a-42e5-b1c6-18d3b8fda315" providerId="AD" clId="Web-{51B5255E-1E7B-097B-7898-85711A85EB2F}" dt="2023-04-20T12:45:37.420" v="32"/>
          <pc:sldLayoutMkLst>
            <pc:docMk/>
            <pc:sldMasterMk cId="4172697729" sldId="2147483720"/>
            <pc:sldLayoutMk cId="2387306506" sldId="2147483737"/>
          </pc:sldLayoutMkLst>
        </pc:sldLayoutChg>
      </pc:sldMasterChg>
      <pc:sldMasterChg chg="add del addSldLayout delSldLayout modSldLayout">
        <pc:chgData name="David Haagensen (5249412)" userId="S::5249412@student.gloscol.ac.uk::6d1dce2e-e96a-42e5-b1c6-18d3b8fda315" providerId="AD" clId="Web-{51B5255E-1E7B-097B-7898-85711A85EB2F}" dt="2023-04-20T12:46:05.826" v="35"/>
        <pc:sldMasterMkLst>
          <pc:docMk/>
          <pc:sldMasterMk cId="4191031756" sldId="2147483738"/>
        </pc:sldMasterMkLst>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1246893547" sldId="2147483739"/>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3971049222" sldId="2147483740"/>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2304957510" sldId="2147483741"/>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374153369" sldId="2147483742"/>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785743175" sldId="2147483743"/>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3525691223" sldId="2147483744"/>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3413149623" sldId="2147483745"/>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2919102725" sldId="2147483746"/>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2739082341" sldId="2147483747"/>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465122184" sldId="2147483748"/>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188140580" sldId="2147483749"/>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2993088076" sldId="2147483750"/>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280416818" sldId="2147483751"/>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1231923133" sldId="2147483752"/>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174320951" sldId="2147483753"/>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218925039" sldId="2147483754"/>
          </pc:sldLayoutMkLst>
        </pc:sldLayoutChg>
        <pc:sldLayoutChg chg="add del mod replId">
          <pc:chgData name="David Haagensen (5249412)" userId="S::5249412@student.gloscol.ac.uk::6d1dce2e-e96a-42e5-b1c6-18d3b8fda315" providerId="AD" clId="Web-{51B5255E-1E7B-097B-7898-85711A85EB2F}" dt="2023-04-20T12:46:05.826" v="35"/>
          <pc:sldLayoutMkLst>
            <pc:docMk/>
            <pc:sldMasterMk cId="4191031756" sldId="2147483738"/>
            <pc:sldLayoutMk cId="4016034863" sldId="2147483755"/>
          </pc:sldLayoutMkLst>
        </pc:sldLayoutChg>
      </pc:sldMasterChg>
      <pc:sldMasterChg chg="add del addSldLayout delSldLayout modSldLayout">
        <pc:chgData name="David Haagensen (5249412)" userId="S::5249412@student.gloscol.ac.uk::6d1dce2e-e96a-42e5-b1c6-18d3b8fda315" providerId="AD" clId="Web-{51B5255E-1E7B-097B-7898-85711A85EB2F}" dt="2023-04-20T12:46:58.702" v="40"/>
        <pc:sldMasterMkLst>
          <pc:docMk/>
          <pc:sldMasterMk cId="2514296924" sldId="2147483756"/>
        </pc:sldMasterMkLst>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647609658" sldId="2147483757"/>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4075315912" sldId="2147483758"/>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298386922" sldId="2147483759"/>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3781183905" sldId="2147483760"/>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1753907995" sldId="2147483761"/>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1276015738" sldId="2147483762"/>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79168913" sldId="2147483763"/>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3048550441" sldId="2147483764"/>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329371000" sldId="2147483765"/>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1935840816" sldId="2147483766"/>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1400254221" sldId="2147483767"/>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3726982465" sldId="2147483768"/>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138041880" sldId="2147483769"/>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119579128" sldId="2147483770"/>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2826024313" sldId="2147483771"/>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1564847186" sldId="2147483772"/>
          </pc:sldLayoutMkLst>
        </pc:sldLayoutChg>
        <pc:sldLayoutChg chg="add del mod replId">
          <pc:chgData name="David Haagensen (5249412)" userId="S::5249412@student.gloscol.ac.uk::6d1dce2e-e96a-42e5-b1c6-18d3b8fda315" providerId="AD" clId="Web-{51B5255E-1E7B-097B-7898-85711A85EB2F}" dt="2023-04-20T12:46:58.702" v="40"/>
          <pc:sldLayoutMkLst>
            <pc:docMk/>
            <pc:sldMasterMk cId="2514296924" sldId="2147483756"/>
            <pc:sldLayoutMk cId="3802872396" sldId="2147483773"/>
          </pc:sldLayoutMkLst>
        </pc:sldLayoutChg>
      </pc:sldMasterChg>
      <pc:sldMasterChg chg="add del addSldLayout delSldLayout modSldLayout">
        <pc:chgData name="David Haagensen (5249412)" userId="S::5249412@student.gloscol.ac.uk::6d1dce2e-e96a-42e5-b1c6-18d3b8fda315" providerId="AD" clId="Web-{51B5255E-1E7B-097B-7898-85711A85EB2F}" dt="2023-04-20T12:48:08.485" v="48"/>
        <pc:sldMasterMkLst>
          <pc:docMk/>
          <pc:sldMasterMk cId="1754501725" sldId="2147483774"/>
        </pc:sldMasterMkLst>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395897446" sldId="2147483775"/>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513177354" sldId="2147483776"/>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2853870691" sldId="2147483777"/>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3145576223" sldId="2147483778"/>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3179244531" sldId="2147483779"/>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4152630896" sldId="2147483780"/>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1557403907" sldId="2147483781"/>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2508178075" sldId="2147483782"/>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3308403653" sldId="2147483783"/>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401859299" sldId="2147483784"/>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2906860297" sldId="2147483785"/>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498422284" sldId="2147483786"/>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1113786671" sldId="2147483787"/>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2332069123" sldId="2147483788"/>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1794899940" sldId="2147483789"/>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1168762948" sldId="2147483790"/>
          </pc:sldLayoutMkLst>
        </pc:sldLayoutChg>
        <pc:sldLayoutChg chg="add del mod replId">
          <pc:chgData name="David Haagensen (5249412)" userId="S::5249412@student.gloscol.ac.uk::6d1dce2e-e96a-42e5-b1c6-18d3b8fda315" providerId="AD" clId="Web-{51B5255E-1E7B-097B-7898-85711A85EB2F}" dt="2023-04-20T12:48:08.485" v="48"/>
          <pc:sldLayoutMkLst>
            <pc:docMk/>
            <pc:sldMasterMk cId="1754501725" sldId="2147483774"/>
            <pc:sldLayoutMk cId="1666389806" sldId="2147483791"/>
          </pc:sldLayoutMkLst>
        </pc:sldLayoutChg>
      </pc:sldMasterChg>
      <pc:sldMasterChg chg="add addSldLayout modSldLayout">
        <pc:chgData name="David Haagensen (5249412)" userId="S::5249412@student.gloscol.ac.uk::6d1dce2e-e96a-42e5-b1c6-18d3b8fda315" providerId="AD" clId="Web-{51B5255E-1E7B-097B-7898-85711A85EB2F}" dt="2023-04-20T12:48:08.485" v="48"/>
        <pc:sldMasterMkLst>
          <pc:docMk/>
          <pc:sldMasterMk cId="270766319" sldId="2147483792"/>
        </pc:sldMasterMkLst>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279310483" sldId="2147483793"/>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2717329816" sldId="2147483794"/>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1664367172" sldId="2147483795"/>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1999591439" sldId="2147483796"/>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826107534" sldId="2147483797"/>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1866541369" sldId="2147483798"/>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120120508" sldId="2147483799"/>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1630343827" sldId="2147483800"/>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3719695445" sldId="2147483801"/>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1533024126" sldId="2147483802"/>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1093325637" sldId="2147483803"/>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1834665517" sldId="2147483804"/>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1244451918" sldId="2147483805"/>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418936295" sldId="2147483806"/>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4252752640" sldId="2147483807"/>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3458622169" sldId="2147483808"/>
          </pc:sldLayoutMkLst>
        </pc:sldLayoutChg>
        <pc:sldLayoutChg chg="add mod replId">
          <pc:chgData name="David Haagensen (5249412)" userId="S::5249412@student.gloscol.ac.uk::6d1dce2e-e96a-42e5-b1c6-18d3b8fda315" providerId="AD" clId="Web-{51B5255E-1E7B-097B-7898-85711A85EB2F}" dt="2023-04-20T12:48:08.485" v="48"/>
          <pc:sldLayoutMkLst>
            <pc:docMk/>
            <pc:sldMasterMk cId="270766319" sldId="2147483792"/>
            <pc:sldLayoutMk cId="3614910167" sldId="2147483809"/>
          </pc:sldLayoutMkLst>
        </pc:sldLayoutChg>
      </pc:sldMasterChg>
    </pc:docChg>
  </pc:docChgLst>
  <pc:docChgLst>
    <pc:chgData name="David Haagensen (5249412)" userId="S::5249412@student.gloscol.ac.uk::6d1dce2e-e96a-42e5-b1c6-18d3b8fda315" providerId="AD" clId="Web-{426A87F6-56B7-3D2D-D850-EC9A57184BFB}"/>
    <pc:docChg chg="addSld delSld modSld sldOrd">
      <pc:chgData name="David Haagensen (5249412)" userId="S::5249412@student.gloscol.ac.uk::6d1dce2e-e96a-42e5-b1c6-18d3b8fda315" providerId="AD" clId="Web-{426A87F6-56B7-3D2D-D850-EC9A57184BFB}" dt="2023-04-24T11:25:44.716" v="30" actId="20577"/>
      <pc:docMkLst>
        <pc:docMk/>
      </pc:docMkLst>
      <pc:sldChg chg="del">
        <pc:chgData name="David Haagensen (5249412)" userId="S::5249412@student.gloscol.ac.uk::6d1dce2e-e96a-42e5-b1c6-18d3b8fda315" providerId="AD" clId="Web-{426A87F6-56B7-3D2D-D850-EC9A57184BFB}" dt="2023-04-24T10:27:05.253" v="0"/>
        <pc:sldMkLst>
          <pc:docMk/>
          <pc:sldMk cId="2111274610" sldId="266"/>
        </pc:sldMkLst>
      </pc:sldChg>
      <pc:sldChg chg="modSp ord">
        <pc:chgData name="David Haagensen (5249412)" userId="S::5249412@student.gloscol.ac.uk::6d1dce2e-e96a-42e5-b1c6-18d3b8fda315" providerId="AD" clId="Web-{426A87F6-56B7-3D2D-D850-EC9A57184BFB}" dt="2023-04-24T11:25:44.716" v="30" actId="20577"/>
        <pc:sldMkLst>
          <pc:docMk/>
          <pc:sldMk cId="2211237322" sldId="268"/>
        </pc:sldMkLst>
        <pc:spChg chg="mod">
          <ac:chgData name="David Haagensen (5249412)" userId="S::5249412@student.gloscol.ac.uk::6d1dce2e-e96a-42e5-b1c6-18d3b8fda315" providerId="AD" clId="Web-{426A87F6-56B7-3D2D-D850-EC9A57184BFB}" dt="2023-04-24T11:25:44.716" v="30" actId="20577"/>
          <ac:spMkLst>
            <pc:docMk/>
            <pc:sldMk cId="2211237322" sldId="268"/>
            <ac:spMk id="4" creationId="{C50E3D99-90F2-7E26-3D85-5ABA89600378}"/>
          </ac:spMkLst>
        </pc:spChg>
      </pc:sldChg>
      <pc:sldChg chg="modSp ord">
        <pc:chgData name="David Haagensen (5249412)" userId="S::5249412@student.gloscol.ac.uk::6d1dce2e-e96a-42e5-b1c6-18d3b8fda315" providerId="AD" clId="Web-{426A87F6-56B7-3D2D-D850-EC9A57184BFB}" dt="2023-04-24T11:18:08.421" v="10" actId="20577"/>
        <pc:sldMkLst>
          <pc:docMk/>
          <pc:sldMk cId="1847088725" sldId="269"/>
        </pc:sldMkLst>
        <pc:spChg chg="mod">
          <ac:chgData name="David Haagensen (5249412)" userId="S::5249412@student.gloscol.ac.uk::6d1dce2e-e96a-42e5-b1c6-18d3b8fda315" providerId="AD" clId="Web-{426A87F6-56B7-3D2D-D850-EC9A57184BFB}" dt="2023-04-24T11:18:08.421" v="10" actId="20577"/>
          <ac:spMkLst>
            <pc:docMk/>
            <pc:sldMk cId="1847088725" sldId="269"/>
            <ac:spMk id="4" creationId="{C50E3D99-90F2-7E26-3D85-5ABA89600378}"/>
          </ac:spMkLst>
        </pc:spChg>
      </pc:sldChg>
      <pc:sldChg chg="add replId">
        <pc:chgData name="David Haagensen (5249412)" userId="S::5249412@student.gloscol.ac.uk::6d1dce2e-e96a-42e5-b1c6-18d3b8fda315" providerId="AD" clId="Web-{426A87F6-56B7-3D2D-D850-EC9A57184BFB}" dt="2023-04-24T10:27:10.910" v="1"/>
        <pc:sldMkLst>
          <pc:docMk/>
          <pc:sldMk cId="1383606078" sldId="270"/>
        </pc:sldMkLst>
      </pc:sldChg>
      <pc:sldChg chg="add replId">
        <pc:chgData name="David Haagensen (5249412)" userId="S::5249412@student.gloscol.ac.uk::6d1dce2e-e96a-42e5-b1c6-18d3b8fda315" providerId="AD" clId="Web-{426A87F6-56B7-3D2D-D850-EC9A57184BFB}" dt="2023-04-24T10:27:11.503" v="2"/>
        <pc:sldMkLst>
          <pc:docMk/>
          <pc:sldMk cId="3818120264" sldId="271"/>
        </pc:sldMkLst>
      </pc:sldChg>
    </pc:docChg>
  </pc:docChgLst>
  <pc:docChgLst>
    <pc:chgData name="David Haagensen (5249412)" userId="S::5249412@student.gloscol.ac.uk::6d1dce2e-e96a-42e5-b1c6-18d3b8fda315" providerId="AD" clId="Web-{BAF5E38E-D615-E55C-6EC4-EB568E27C2DF}"/>
    <pc:docChg chg="addSld delSld modSld sldOrd">
      <pc:chgData name="David Haagensen (5249412)" userId="S::5249412@student.gloscol.ac.uk::6d1dce2e-e96a-42e5-b1c6-18d3b8fda315" providerId="AD" clId="Web-{BAF5E38E-D615-E55C-6EC4-EB568E27C2DF}" dt="2023-05-05T22:52:35.521" v="2250" actId="20577"/>
      <pc:docMkLst>
        <pc:docMk/>
      </pc:docMkLst>
      <pc:sldChg chg="addSp modSp">
        <pc:chgData name="David Haagensen (5249412)" userId="S::5249412@student.gloscol.ac.uk::6d1dce2e-e96a-42e5-b1c6-18d3b8fda315" providerId="AD" clId="Web-{BAF5E38E-D615-E55C-6EC4-EB568E27C2DF}" dt="2023-05-05T15:31:48.029" v="238" actId="14100"/>
        <pc:sldMkLst>
          <pc:docMk/>
          <pc:sldMk cId="878837862" sldId="257"/>
        </pc:sldMkLst>
        <pc:spChg chg="mod">
          <ac:chgData name="David Haagensen (5249412)" userId="S::5249412@student.gloscol.ac.uk::6d1dce2e-e96a-42e5-b1c6-18d3b8fda315" providerId="AD" clId="Web-{BAF5E38E-D615-E55C-6EC4-EB568E27C2DF}" dt="2023-05-05T15:31:31.559" v="237" actId="20577"/>
          <ac:spMkLst>
            <pc:docMk/>
            <pc:sldMk cId="878837862" sldId="257"/>
            <ac:spMk id="4" creationId="{C50E3D99-90F2-7E26-3D85-5ABA89600378}"/>
          </ac:spMkLst>
        </pc:spChg>
        <pc:picChg chg="mod">
          <ac:chgData name="David Haagensen (5249412)" userId="S::5249412@student.gloscol.ac.uk::6d1dce2e-e96a-42e5-b1c6-18d3b8fda315" providerId="AD" clId="Web-{BAF5E38E-D615-E55C-6EC4-EB568E27C2DF}" dt="2023-05-05T15:31:48.029" v="238" actId="14100"/>
          <ac:picMkLst>
            <pc:docMk/>
            <pc:sldMk cId="878837862" sldId="257"/>
            <ac:picMk id="2" creationId="{90C812A3-B610-3799-9840-4DAE026777C8}"/>
          </ac:picMkLst>
        </pc:picChg>
        <pc:picChg chg="add mod">
          <ac:chgData name="David Haagensen (5249412)" userId="S::5249412@student.gloscol.ac.uk::6d1dce2e-e96a-42e5-b1c6-18d3b8fda315" providerId="AD" clId="Web-{BAF5E38E-D615-E55C-6EC4-EB568E27C2DF}" dt="2023-05-05T15:06:51.835" v="161" actId="1076"/>
          <ac:picMkLst>
            <pc:docMk/>
            <pc:sldMk cId="878837862" sldId="257"/>
            <ac:picMk id="3" creationId="{BD084055-A2B3-D44B-B053-60E2F4D5E585}"/>
          </ac:picMkLst>
        </pc:picChg>
      </pc:sldChg>
      <pc:sldChg chg="addSp delSp modSp">
        <pc:chgData name="David Haagensen (5249412)" userId="S::5249412@student.gloscol.ac.uk::6d1dce2e-e96a-42e5-b1c6-18d3b8fda315" providerId="AD" clId="Web-{BAF5E38E-D615-E55C-6EC4-EB568E27C2DF}" dt="2023-05-05T21:45:37.487" v="1144" actId="1076"/>
        <pc:sldMkLst>
          <pc:docMk/>
          <pc:sldMk cId="3046901256" sldId="258"/>
        </pc:sldMkLst>
        <pc:spChg chg="mod">
          <ac:chgData name="David Haagensen (5249412)" userId="S::5249412@student.gloscol.ac.uk::6d1dce2e-e96a-42e5-b1c6-18d3b8fda315" providerId="AD" clId="Web-{BAF5E38E-D615-E55C-6EC4-EB568E27C2DF}" dt="2023-05-05T21:44:52.985" v="1135" actId="20577"/>
          <ac:spMkLst>
            <pc:docMk/>
            <pc:sldMk cId="3046901256" sldId="258"/>
            <ac:spMk id="4" creationId="{C50E3D99-90F2-7E26-3D85-5ABA89600378}"/>
          </ac:spMkLst>
        </pc:spChg>
        <pc:picChg chg="mod">
          <ac:chgData name="David Haagensen (5249412)" userId="S::5249412@student.gloscol.ac.uk::6d1dce2e-e96a-42e5-b1c6-18d3b8fda315" providerId="AD" clId="Web-{BAF5E38E-D615-E55C-6EC4-EB568E27C2DF}" dt="2023-05-05T17:52:53.951" v="539" actId="1076"/>
          <ac:picMkLst>
            <pc:docMk/>
            <pc:sldMk cId="3046901256" sldId="258"/>
            <ac:picMk id="3" creationId="{A12AA578-ED19-B717-FDE4-DD0E6CCDAF0B}"/>
          </ac:picMkLst>
        </pc:picChg>
        <pc:picChg chg="add mod">
          <ac:chgData name="David Haagensen (5249412)" userId="S::5249412@student.gloscol.ac.uk::6d1dce2e-e96a-42e5-b1c6-18d3b8fda315" providerId="AD" clId="Web-{BAF5E38E-D615-E55C-6EC4-EB568E27C2DF}" dt="2023-05-05T21:44:58.986" v="1136" actId="1076"/>
          <ac:picMkLst>
            <pc:docMk/>
            <pc:sldMk cId="3046901256" sldId="258"/>
            <ac:picMk id="5" creationId="{3A10B9A5-0591-A229-78AB-4912280099B5}"/>
          </ac:picMkLst>
        </pc:picChg>
        <pc:picChg chg="del">
          <ac:chgData name="David Haagensen (5249412)" userId="S::5249412@student.gloscol.ac.uk::6d1dce2e-e96a-42e5-b1c6-18d3b8fda315" providerId="AD" clId="Web-{BAF5E38E-D615-E55C-6EC4-EB568E27C2DF}" dt="2023-05-05T17:52:09.195" v="531"/>
          <ac:picMkLst>
            <pc:docMk/>
            <pc:sldMk cId="3046901256" sldId="258"/>
            <ac:picMk id="6" creationId="{0AC24848-3BC0-0B4B-4D08-1C9C7D5CA5B2}"/>
          </ac:picMkLst>
        </pc:picChg>
        <pc:picChg chg="add mod">
          <ac:chgData name="David Haagensen (5249412)" userId="S::5249412@student.gloscol.ac.uk::6d1dce2e-e96a-42e5-b1c6-18d3b8fda315" providerId="AD" clId="Web-{BAF5E38E-D615-E55C-6EC4-EB568E27C2DF}" dt="2023-05-05T21:45:37.487" v="1144" actId="1076"/>
          <ac:picMkLst>
            <pc:docMk/>
            <pc:sldMk cId="3046901256" sldId="258"/>
            <ac:picMk id="6" creationId="{16E5F2FB-CB33-E094-AD7B-607DC132BFDB}"/>
          </ac:picMkLst>
        </pc:picChg>
        <pc:picChg chg="del">
          <ac:chgData name="David Haagensen (5249412)" userId="S::5249412@student.gloscol.ac.uk::6d1dce2e-e96a-42e5-b1c6-18d3b8fda315" providerId="AD" clId="Web-{BAF5E38E-D615-E55C-6EC4-EB568E27C2DF}" dt="2023-05-05T17:52:11.273" v="532"/>
          <ac:picMkLst>
            <pc:docMk/>
            <pc:sldMk cId="3046901256" sldId="258"/>
            <ac:picMk id="7" creationId="{A826BDE8-B82F-1557-0323-857D90DB82B8}"/>
          </ac:picMkLst>
        </pc:picChg>
        <pc:picChg chg="del">
          <ac:chgData name="David Haagensen (5249412)" userId="S::5249412@student.gloscol.ac.uk::6d1dce2e-e96a-42e5-b1c6-18d3b8fda315" providerId="AD" clId="Web-{BAF5E38E-D615-E55C-6EC4-EB568E27C2DF}" dt="2023-05-05T17:52:13.273" v="533"/>
          <ac:picMkLst>
            <pc:docMk/>
            <pc:sldMk cId="3046901256" sldId="258"/>
            <ac:picMk id="8" creationId="{33C3A85F-CDD1-10AC-A93C-3F96C79538E2}"/>
          </ac:picMkLst>
        </pc:picChg>
      </pc:sldChg>
      <pc:sldChg chg="addSp modSp">
        <pc:chgData name="David Haagensen (5249412)" userId="S::5249412@student.gloscol.ac.uk::6d1dce2e-e96a-42e5-b1c6-18d3b8fda315" providerId="AD" clId="Web-{BAF5E38E-D615-E55C-6EC4-EB568E27C2DF}" dt="2023-05-05T21:42:35.653" v="1122" actId="20577"/>
        <pc:sldMkLst>
          <pc:docMk/>
          <pc:sldMk cId="2010048226" sldId="267"/>
        </pc:sldMkLst>
        <pc:spChg chg="mod">
          <ac:chgData name="David Haagensen (5249412)" userId="S::5249412@student.gloscol.ac.uk::6d1dce2e-e96a-42e5-b1c6-18d3b8fda315" providerId="AD" clId="Web-{BAF5E38E-D615-E55C-6EC4-EB568E27C2DF}" dt="2023-05-05T21:42:35.653" v="1122" actId="20577"/>
          <ac:spMkLst>
            <pc:docMk/>
            <pc:sldMk cId="2010048226" sldId="267"/>
            <ac:spMk id="4" creationId="{C50E3D99-90F2-7E26-3D85-5ABA89600378}"/>
          </ac:spMkLst>
        </pc:spChg>
        <pc:picChg chg="add mod">
          <ac:chgData name="David Haagensen (5249412)" userId="S::5249412@student.gloscol.ac.uk::6d1dce2e-e96a-42e5-b1c6-18d3b8fda315" providerId="AD" clId="Web-{BAF5E38E-D615-E55C-6EC4-EB568E27C2DF}" dt="2023-05-05T21:40:34.556" v="1104" actId="1076"/>
          <ac:picMkLst>
            <pc:docMk/>
            <pc:sldMk cId="2010048226" sldId="267"/>
            <ac:picMk id="2" creationId="{91FB39C1-5D66-5D4E-BE59-2463AE8E056F}"/>
          </ac:picMkLst>
        </pc:picChg>
        <pc:picChg chg="add mod">
          <ac:chgData name="David Haagensen (5249412)" userId="S::5249412@student.gloscol.ac.uk::6d1dce2e-e96a-42e5-b1c6-18d3b8fda315" providerId="AD" clId="Web-{BAF5E38E-D615-E55C-6EC4-EB568E27C2DF}" dt="2023-05-05T21:40:32.603" v="1103" actId="1076"/>
          <ac:picMkLst>
            <pc:docMk/>
            <pc:sldMk cId="2010048226" sldId="267"/>
            <ac:picMk id="3" creationId="{94C4B5EE-EF8A-D025-EED6-AF3F32B519E8}"/>
          </ac:picMkLst>
        </pc:picChg>
        <pc:picChg chg="add mod">
          <ac:chgData name="David Haagensen (5249412)" userId="S::5249412@student.gloscol.ac.uk::6d1dce2e-e96a-42e5-b1c6-18d3b8fda315" providerId="AD" clId="Web-{BAF5E38E-D615-E55C-6EC4-EB568E27C2DF}" dt="2023-05-05T21:40:31.540" v="1102" actId="1076"/>
          <ac:picMkLst>
            <pc:docMk/>
            <pc:sldMk cId="2010048226" sldId="267"/>
            <ac:picMk id="5" creationId="{786276BE-ACEF-FFF9-4F3E-34AA368BA203}"/>
          </ac:picMkLst>
        </pc:picChg>
        <pc:picChg chg="add mod">
          <ac:chgData name="David Haagensen (5249412)" userId="S::5249412@student.gloscol.ac.uk::6d1dce2e-e96a-42e5-b1c6-18d3b8fda315" providerId="AD" clId="Web-{BAF5E38E-D615-E55C-6EC4-EB568E27C2DF}" dt="2023-05-05T21:40:30.009" v="1101" actId="1076"/>
          <ac:picMkLst>
            <pc:docMk/>
            <pc:sldMk cId="2010048226" sldId="267"/>
            <ac:picMk id="6" creationId="{FC8BA02B-29C1-0EFF-0D8E-7675CC060C80}"/>
          </ac:picMkLst>
        </pc:picChg>
        <pc:picChg chg="add mod">
          <ac:chgData name="David Haagensen (5249412)" userId="S::5249412@student.gloscol.ac.uk::6d1dce2e-e96a-42e5-b1c6-18d3b8fda315" providerId="AD" clId="Web-{BAF5E38E-D615-E55C-6EC4-EB568E27C2DF}" dt="2023-05-05T21:40:28.853" v="1100" actId="1076"/>
          <ac:picMkLst>
            <pc:docMk/>
            <pc:sldMk cId="2010048226" sldId="267"/>
            <ac:picMk id="7" creationId="{CC86BB2B-6618-4DBF-FA8C-8A6D1B6FC8C0}"/>
          </ac:picMkLst>
        </pc:picChg>
      </pc:sldChg>
      <pc:sldChg chg="addSp modSp">
        <pc:chgData name="David Haagensen (5249412)" userId="S::5249412@student.gloscol.ac.uk::6d1dce2e-e96a-42e5-b1c6-18d3b8fda315" providerId="AD" clId="Web-{BAF5E38E-D615-E55C-6EC4-EB568E27C2DF}" dt="2023-05-05T20:40:54.447" v="691" actId="20577"/>
        <pc:sldMkLst>
          <pc:docMk/>
          <pc:sldMk cId="2211237322" sldId="268"/>
        </pc:sldMkLst>
        <pc:spChg chg="mod">
          <ac:chgData name="David Haagensen (5249412)" userId="S::5249412@student.gloscol.ac.uk::6d1dce2e-e96a-42e5-b1c6-18d3b8fda315" providerId="AD" clId="Web-{BAF5E38E-D615-E55C-6EC4-EB568E27C2DF}" dt="2023-05-05T20:40:54.447" v="691" actId="20577"/>
          <ac:spMkLst>
            <pc:docMk/>
            <pc:sldMk cId="2211237322" sldId="268"/>
            <ac:spMk id="4" creationId="{C50E3D99-90F2-7E26-3D85-5ABA89600378}"/>
          </ac:spMkLst>
        </pc:spChg>
        <pc:picChg chg="mod">
          <ac:chgData name="David Haagensen (5249412)" userId="S::5249412@student.gloscol.ac.uk::6d1dce2e-e96a-42e5-b1c6-18d3b8fda315" providerId="AD" clId="Web-{BAF5E38E-D615-E55C-6EC4-EB568E27C2DF}" dt="2023-05-05T20:39:59.820" v="678" actId="1076"/>
          <ac:picMkLst>
            <pc:docMk/>
            <pc:sldMk cId="2211237322" sldId="268"/>
            <ac:picMk id="2" creationId="{AFA62972-581C-F66D-901F-7066B564BA8E}"/>
          </ac:picMkLst>
        </pc:picChg>
        <pc:picChg chg="add mod">
          <ac:chgData name="David Haagensen (5249412)" userId="S::5249412@student.gloscol.ac.uk::6d1dce2e-e96a-42e5-b1c6-18d3b8fda315" providerId="AD" clId="Web-{BAF5E38E-D615-E55C-6EC4-EB568E27C2DF}" dt="2023-05-05T20:39:55.914" v="676" actId="1076"/>
          <ac:picMkLst>
            <pc:docMk/>
            <pc:sldMk cId="2211237322" sldId="268"/>
            <ac:picMk id="3" creationId="{D8A71110-BB14-2CF1-4780-0E0956E608C3}"/>
          </ac:picMkLst>
        </pc:picChg>
        <pc:picChg chg="add mod">
          <ac:chgData name="David Haagensen (5249412)" userId="S::5249412@student.gloscol.ac.uk::6d1dce2e-e96a-42e5-b1c6-18d3b8fda315" providerId="AD" clId="Web-{BAF5E38E-D615-E55C-6EC4-EB568E27C2DF}" dt="2023-05-05T20:39:58.054" v="677" actId="1076"/>
          <ac:picMkLst>
            <pc:docMk/>
            <pc:sldMk cId="2211237322" sldId="268"/>
            <ac:picMk id="5" creationId="{E238B2B5-888E-24CA-C09A-3A52CDADDE6F}"/>
          </ac:picMkLst>
        </pc:picChg>
        <pc:picChg chg="add mod">
          <ac:chgData name="David Haagensen (5249412)" userId="S::5249412@student.gloscol.ac.uk::6d1dce2e-e96a-42e5-b1c6-18d3b8fda315" providerId="AD" clId="Web-{BAF5E38E-D615-E55C-6EC4-EB568E27C2DF}" dt="2023-05-05T20:39:07.475" v="663" actId="1076"/>
          <ac:picMkLst>
            <pc:docMk/>
            <pc:sldMk cId="2211237322" sldId="268"/>
            <ac:picMk id="6" creationId="{5B2A1B68-B0F7-AE91-D701-BCD85AC461A2}"/>
          </ac:picMkLst>
        </pc:picChg>
        <pc:picChg chg="add mod">
          <ac:chgData name="David Haagensen (5249412)" userId="S::5249412@student.gloscol.ac.uk::6d1dce2e-e96a-42e5-b1c6-18d3b8fda315" providerId="AD" clId="Web-{BAF5E38E-D615-E55C-6EC4-EB568E27C2DF}" dt="2023-05-05T20:39:34.944" v="669" actId="14100"/>
          <ac:picMkLst>
            <pc:docMk/>
            <pc:sldMk cId="2211237322" sldId="268"/>
            <ac:picMk id="7" creationId="{93E5934D-8BBC-779C-E88F-9A03EF197B7E}"/>
          </ac:picMkLst>
        </pc:picChg>
        <pc:picChg chg="add mod">
          <ac:chgData name="David Haagensen (5249412)" userId="S::5249412@student.gloscol.ac.uk::6d1dce2e-e96a-42e5-b1c6-18d3b8fda315" providerId="AD" clId="Web-{BAF5E38E-D615-E55C-6EC4-EB568E27C2DF}" dt="2023-05-05T20:40:26.118" v="680" actId="1076"/>
          <ac:picMkLst>
            <pc:docMk/>
            <pc:sldMk cId="2211237322" sldId="268"/>
            <ac:picMk id="8" creationId="{5E0723AC-857E-E2AF-543B-1013FCE341F0}"/>
          </ac:picMkLst>
        </pc:picChg>
      </pc:sldChg>
      <pc:sldChg chg="addSp delSp modSp">
        <pc:chgData name="David Haagensen (5249412)" userId="S::5249412@student.gloscol.ac.uk::6d1dce2e-e96a-42e5-b1c6-18d3b8fda315" providerId="AD" clId="Web-{BAF5E38E-D615-E55C-6EC4-EB568E27C2DF}" dt="2023-05-05T21:58:51.205" v="1395"/>
        <pc:sldMkLst>
          <pc:docMk/>
          <pc:sldMk cId="1847088725" sldId="269"/>
        </pc:sldMkLst>
        <pc:spChg chg="mod">
          <ac:chgData name="David Haagensen (5249412)" userId="S::5249412@student.gloscol.ac.uk::6d1dce2e-e96a-42e5-b1c6-18d3b8fda315" providerId="AD" clId="Web-{BAF5E38E-D615-E55C-6EC4-EB568E27C2DF}" dt="2023-05-05T21:55:58.200" v="1379" actId="20577"/>
          <ac:spMkLst>
            <pc:docMk/>
            <pc:sldMk cId="1847088725" sldId="269"/>
            <ac:spMk id="4" creationId="{C50E3D99-90F2-7E26-3D85-5ABA89600378}"/>
          </ac:spMkLst>
        </pc:spChg>
        <pc:picChg chg="del mod">
          <ac:chgData name="David Haagensen (5249412)" userId="S::5249412@student.gloscol.ac.uk::6d1dce2e-e96a-42e5-b1c6-18d3b8fda315" providerId="AD" clId="Web-{BAF5E38E-D615-E55C-6EC4-EB568E27C2DF}" dt="2023-05-05T21:58:46.548" v="1393"/>
          <ac:picMkLst>
            <pc:docMk/>
            <pc:sldMk cId="1847088725" sldId="269"/>
            <ac:picMk id="2" creationId="{46732673-EBF0-03E4-1128-AEBA7C9B35AF}"/>
          </ac:picMkLst>
        </pc:picChg>
        <pc:picChg chg="mod">
          <ac:chgData name="David Haagensen (5249412)" userId="S::5249412@student.gloscol.ac.uk::6d1dce2e-e96a-42e5-b1c6-18d3b8fda315" providerId="AD" clId="Web-{BAF5E38E-D615-E55C-6EC4-EB568E27C2DF}" dt="2023-05-05T21:53:44.586" v="1312" actId="1076"/>
          <ac:picMkLst>
            <pc:docMk/>
            <pc:sldMk cId="1847088725" sldId="269"/>
            <ac:picMk id="3" creationId="{79EC85D0-8B6B-E2DC-76F0-C2B9E1089D02}"/>
          </ac:picMkLst>
        </pc:picChg>
        <pc:picChg chg="add mod">
          <ac:chgData name="David Haagensen (5249412)" userId="S::5249412@student.gloscol.ac.uk::6d1dce2e-e96a-42e5-b1c6-18d3b8fda315" providerId="AD" clId="Web-{BAF5E38E-D615-E55C-6EC4-EB568E27C2DF}" dt="2023-05-05T21:57:29.312" v="1388" actId="1076"/>
          <ac:picMkLst>
            <pc:docMk/>
            <pc:sldMk cId="1847088725" sldId="269"/>
            <ac:picMk id="5" creationId="{25BEA5B9-3C8B-EDE4-40FF-40F8A7555E7E}"/>
          </ac:picMkLst>
        </pc:picChg>
        <pc:picChg chg="add del mod">
          <ac:chgData name="David Haagensen (5249412)" userId="S::5249412@student.gloscol.ac.uk::6d1dce2e-e96a-42e5-b1c6-18d3b8fda315" providerId="AD" clId="Web-{BAF5E38E-D615-E55C-6EC4-EB568E27C2DF}" dt="2023-05-05T21:58:51.205" v="1395"/>
          <ac:picMkLst>
            <pc:docMk/>
            <pc:sldMk cId="1847088725" sldId="269"/>
            <ac:picMk id="6" creationId="{4FEF345E-3977-7DEC-9D4C-22DD2103C26B}"/>
          </ac:picMkLst>
        </pc:picChg>
        <pc:picChg chg="add mod">
          <ac:chgData name="David Haagensen (5249412)" userId="S::5249412@student.gloscol.ac.uk::6d1dce2e-e96a-42e5-b1c6-18d3b8fda315" providerId="AD" clId="Web-{BAF5E38E-D615-E55C-6EC4-EB568E27C2DF}" dt="2023-05-05T21:58:40.736" v="1392" actId="1076"/>
          <ac:picMkLst>
            <pc:docMk/>
            <pc:sldMk cId="1847088725" sldId="269"/>
            <ac:picMk id="7" creationId="{EC6439D1-E7C1-1B3A-A690-3E86C47A0488}"/>
          </ac:picMkLst>
        </pc:picChg>
        <pc:picChg chg="add mod">
          <ac:chgData name="David Haagensen (5249412)" userId="S::5249412@student.gloscol.ac.uk::6d1dce2e-e96a-42e5-b1c6-18d3b8fda315" providerId="AD" clId="Web-{BAF5E38E-D615-E55C-6EC4-EB568E27C2DF}" dt="2023-05-05T21:53:45.696" v="1313" actId="1076"/>
          <ac:picMkLst>
            <pc:docMk/>
            <pc:sldMk cId="1847088725" sldId="269"/>
            <ac:picMk id="8" creationId="{73A8EF1D-DC6A-B892-E478-7867A7045024}"/>
          </ac:picMkLst>
        </pc:picChg>
        <pc:picChg chg="add del mod">
          <ac:chgData name="David Haagensen (5249412)" userId="S::5249412@student.gloscol.ac.uk::6d1dce2e-e96a-42e5-b1c6-18d3b8fda315" providerId="AD" clId="Web-{BAF5E38E-D615-E55C-6EC4-EB568E27C2DF}" dt="2023-05-05T21:58:48.877" v="1394"/>
          <ac:picMkLst>
            <pc:docMk/>
            <pc:sldMk cId="1847088725" sldId="269"/>
            <ac:picMk id="10" creationId="{B5A4D5CB-2EA7-81BF-F0F2-EC1F585C69C1}"/>
          </ac:picMkLst>
        </pc:picChg>
      </pc:sldChg>
      <pc:sldChg chg="modSp">
        <pc:chgData name="David Haagensen (5249412)" userId="S::5249412@student.gloscol.ac.uk::6d1dce2e-e96a-42e5-b1c6-18d3b8fda315" providerId="AD" clId="Web-{BAF5E38E-D615-E55C-6EC4-EB568E27C2DF}" dt="2023-05-05T22:52:35.521" v="2250" actId="20577"/>
        <pc:sldMkLst>
          <pc:docMk/>
          <pc:sldMk cId="1383606078" sldId="270"/>
        </pc:sldMkLst>
        <pc:spChg chg="mod">
          <ac:chgData name="David Haagensen (5249412)" userId="S::5249412@student.gloscol.ac.uk::6d1dce2e-e96a-42e5-b1c6-18d3b8fda315" providerId="AD" clId="Web-{BAF5E38E-D615-E55C-6EC4-EB568E27C2DF}" dt="2023-05-05T22:52:35.521" v="2250" actId="20577"/>
          <ac:spMkLst>
            <pc:docMk/>
            <pc:sldMk cId="1383606078" sldId="270"/>
            <ac:spMk id="4" creationId="{C50E3D99-90F2-7E26-3D85-5ABA89600378}"/>
          </ac:spMkLst>
        </pc:spChg>
      </pc:sldChg>
      <pc:sldChg chg="del ord">
        <pc:chgData name="David Haagensen (5249412)" userId="S::5249412@student.gloscol.ac.uk::6d1dce2e-e96a-42e5-b1c6-18d3b8fda315" providerId="AD" clId="Web-{BAF5E38E-D615-E55C-6EC4-EB568E27C2DF}" dt="2023-05-05T22:24:31.048" v="1841"/>
        <pc:sldMkLst>
          <pc:docMk/>
          <pc:sldMk cId="3818120264" sldId="271"/>
        </pc:sldMkLst>
      </pc:sldChg>
      <pc:sldChg chg="del">
        <pc:chgData name="David Haagensen (5249412)" userId="S::5249412@student.gloscol.ac.uk::6d1dce2e-e96a-42e5-b1c6-18d3b8fda315" providerId="AD" clId="Web-{BAF5E38E-D615-E55C-6EC4-EB568E27C2DF}" dt="2023-05-05T20:43:47.889" v="738"/>
        <pc:sldMkLst>
          <pc:docMk/>
          <pc:sldMk cId="784076878" sldId="272"/>
        </pc:sldMkLst>
      </pc:sldChg>
      <pc:sldChg chg="del">
        <pc:chgData name="David Haagensen (5249412)" userId="S::5249412@student.gloscol.ac.uk::6d1dce2e-e96a-42e5-b1c6-18d3b8fda315" providerId="AD" clId="Web-{BAF5E38E-D615-E55C-6EC4-EB568E27C2DF}" dt="2023-05-05T20:43:45.858" v="737"/>
        <pc:sldMkLst>
          <pc:docMk/>
          <pc:sldMk cId="4240412134" sldId="273"/>
        </pc:sldMkLst>
      </pc:sldChg>
      <pc:sldChg chg="addSp modSp add replId">
        <pc:chgData name="David Haagensen (5249412)" userId="S::5249412@student.gloscol.ac.uk::6d1dce2e-e96a-42e5-b1c6-18d3b8fda315" providerId="AD" clId="Web-{BAF5E38E-D615-E55C-6EC4-EB568E27C2DF}" dt="2023-05-05T22:27:07.818" v="1852" actId="1076"/>
        <pc:sldMkLst>
          <pc:docMk/>
          <pc:sldMk cId="1597660993" sldId="274"/>
        </pc:sldMkLst>
        <pc:spChg chg="mod">
          <ac:chgData name="David Haagensen (5249412)" userId="S::5249412@student.gloscol.ac.uk::6d1dce2e-e96a-42e5-b1c6-18d3b8fda315" providerId="AD" clId="Web-{BAF5E38E-D615-E55C-6EC4-EB568E27C2DF}" dt="2023-05-05T22:21:43.870" v="1781" actId="20577"/>
          <ac:spMkLst>
            <pc:docMk/>
            <pc:sldMk cId="1597660993" sldId="274"/>
            <ac:spMk id="4" creationId="{C50E3D99-90F2-7E26-3D85-5ABA89600378}"/>
          </ac:spMkLst>
        </pc:spChg>
        <pc:picChg chg="add mod">
          <ac:chgData name="David Haagensen (5249412)" userId="S::5249412@student.gloscol.ac.uk::6d1dce2e-e96a-42e5-b1c6-18d3b8fda315" providerId="AD" clId="Web-{BAF5E38E-D615-E55C-6EC4-EB568E27C2DF}" dt="2023-05-05T22:25:43.956" v="1844" actId="1076"/>
          <ac:picMkLst>
            <pc:docMk/>
            <pc:sldMk cId="1597660993" sldId="274"/>
            <ac:picMk id="2" creationId="{DB148C9B-3BBE-EE61-7521-97B5C6287701}"/>
          </ac:picMkLst>
        </pc:picChg>
        <pc:picChg chg="add mod">
          <ac:chgData name="David Haagensen (5249412)" userId="S::5249412@student.gloscol.ac.uk::6d1dce2e-e96a-42e5-b1c6-18d3b8fda315" providerId="AD" clId="Web-{BAF5E38E-D615-E55C-6EC4-EB568E27C2DF}" dt="2023-05-05T22:26:57.036" v="1848" actId="1076"/>
          <ac:picMkLst>
            <pc:docMk/>
            <pc:sldMk cId="1597660993" sldId="274"/>
            <ac:picMk id="3" creationId="{0945B675-A34D-EF31-3B0D-BA8EF5613C79}"/>
          </ac:picMkLst>
        </pc:picChg>
        <pc:picChg chg="add mod">
          <ac:chgData name="David Haagensen (5249412)" userId="S::5249412@student.gloscol.ac.uk::6d1dce2e-e96a-42e5-b1c6-18d3b8fda315" providerId="AD" clId="Web-{BAF5E38E-D615-E55C-6EC4-EB568E27C2DF}" dt="2023-05-05T22:27:07.818" v="1852" actId="1076"/>
          <ac:picMkLst>
            <pc:docMk/>
            <pc:sldMk cId="1597660993" sldId="274"/>
            <ac:picMk id="5" creationId="{962DB691-76C6-F5FF-D74D-9FA7766EAF26}"/>
          </ac:picMkLst>
        </pc:picChg>
      </pc:sldChg>
    </pc:docChg>
  </pc:docChgLst>
  <pc:docChgLst>
    <pc:chgData name="David Haagensen (5249412)" userId="S::5249412@student.gloscol.ac.uk::6d1dce2e-e96a-42e5-b1c6-18d3b8fda315" providerId="AD" clId="Web-{D9971656-CB64-579B-77AF-81C303EB1D3B}"/>
    <pc:docChg chg="modSld sldOrd">
      <pc:chgData name="David Haagensen (5249412)" userId="S::5249412@student.gloscol.ac.uk::6d1dce2e-e96a-42e5-b1c6-18d3b8fda315" providerId="AD" clId="Web-{D9971656-CB64-579B-77AF-81C303EB1D3B}" dt="2023-05-02T12:59:27.413" v="268" actId="20577"/>
      <pc:docMkLst>
        <pc:docMk/>
      </pc:docMkLst>
      <pc:sldChg chg="modSp">
        <pc:chgData name="David Haagensen (5249412)" userId="S::5249412@student.gloscol.ac.uk::6d1dce2e-e96a-42e5-b1c6-18d3b8fda315" providerId="AD" clId="Web-{D9971656-CB64-579B-77AF-81C303EB1D3B}" dt="2023-05-02T12:34:26.778" v="118" actId="14100"/>
        <pc:sldMkLst>
          <pc:docMk/>
          <pc:sldMk cId="878837862" sldId="257"/>
        </pc:sldMkLst>
        <pc:spChg chg="mod">
          <ac:chgData name="David Haagensen (5249412)" userId="S::5249412@student.gloscol.ac.uk::6d1dce2e-e96a-42e5-b1c6-18d3b8fda315" providerId="AD" clId="Web-{D9971656-CB64-579B-77AF-81C303EB1D3B}" dt="2023-05-02T12:34:26.778" v="118" actId="14100"/>
          <ac:spMkLst>
            <pc:docMk/>
            <pc:sldMk cId="878837862" sldId="257"/>
            <ac:spMk id="4" creationId="{C50E3D99-90F2-7E26-3D85-5ABA89600378}"/>
          </ac:spMkLst>
        </pc:spChg>
      </pc:sldChg>
      <pc:sldChg chg="modSp">
        <pc:chgData name="David Haagensen (5249412)" userId="S::5249412@student.gloscol.ac.uk::6d1dce2e-e96a-42e5-b1c6-18d3b8fda315" providerId="AD" clId="Web-{D9971656-CB64-579B-77AF-81C303EB1D3B}" dt="2023-05-02T12:37:46.690" v="160" actId="20577"/>
        <pc:sldMkLst>
          <pc:docMk/>
          <pc:sldMk cId="3046901256" sldId="258"/>
        </pc:sldMkLst>
        <pc:spChg chg="mod">
          <ac:chgData name="David Haagensen (5249412)" userId="S::5249412@student.gloscol.ac.uk::6d1dce2e-e96a-42e5-b1c6-18d3b8fda315" providerId="AD" clId="Web-{D9971656-CB64-579B-77AF-81C303EB1D3B}" dt="2023-05-02T12:37:46.690" v="160" actId="20577"/>
          <ac:spMkLst>
            <pc:docMk/>
            <pc:sldMk cId="3046901256" sldId="258"/>
            <ac:spMk id="4" creationId="{C50E3D99-90F2-7E26-3D85-5ABA89600378}"/>
          </ac:spMkLst>
        </pc:spChg>
      </pc:sldChg>
      <pc:sldChg chg="ord">
        <pc:chgData name="David Haagensen (5249412)" userId="S::5249412@student.gloscol.ac.uk::6d1dce2e-e96a-42e5-b1c6-18d3b8fda315" providerId="AD" clId="Web-{D9971656-CB64-579B-77AF-81C303EB1D3B}" dt="2023-05-02T12:51:28.869" v="196"/>
        <pc:sldMkLst>
          <pc:docMk/>
          <pc:sldMk cId="2010048226" sldId="267"/>
        </pc:sldMkLst>
      </pc:sldChg>
      <pc:sldChg chg="modSp">
        <pc:chgData name="David Haagensen (5249412)" userId="S::5249412@student.gloscol.ac.uk::6d1dce2e-e96a-42e5-b1c6-18d3b8fda315" providerId="AD" clId="Web-{D9971656-CB64-579B-77AF-81C303EB1D3B}" dt="2023-05-02T12:54:55.921" v="202" actId="1076"/>
        <pc:sldMkLst>
          <pc:docMk/>
          <pc:sldMk cId="2211237322" sldId="268"/>
        </pc:sldMkLst>
        <pc:spChg chg="mod">
          <ac:chgData name="David Haagensen (5249412)" userId="S::5249412@student.gloscol.ac.uk::6d1dce2e-e96a-42e5-b1c6-18d3b8fda315" providerId="AD" clId="Web-{D9971656-CB64-579B-77AF-81C303EB1D3B}" dt="2023-05-02T12:54:46.374" v="201" actId="1076"/>
          <ac:spMkLst>
            <pc:docMk/>
            <pc:sldMk cId="2211237322" sldId="268"/>
            <ac:spMk id="4" creationId="{C50E3D99-90F2-7E26-3D85-5ABA89600378}"/>
          </ac:spMkLst>
        </pc:spChg>
        <pc:picChg chg="mod">
          <ac:chgData name="David Haagensen (5249412)" userId="S::5249412@student.gloscol.ac.uk::6d1dce2e-e96a-42e5-b1c6-18d3b8fda315" providerId="AD" clId="Web-{D9971656-CB64-579B-77AF-81C303EB1D3B}" dt="2023-05-02T12:54:55.921" v="202" actId="1076"/>
          <ac:picMkLst>
            <pc:docMk/>
            <pc:sldMk cId="2211237322" sldId="268"/>
            <ac:picMk id="2" creationId="{AFA62972-581C-F66D-901F-7066B564BA8E}"/>
          </ac:picMkLst>
        </pc:picChg>
      </pc:sldChg>
      <pc:sldChg chg="modSp">
        <pc:chgData name="David Haagensen (5249412)" userId="S::5249412@student.gloscol.ac.uk::6d1dce2e-e96a-42e5-b1c6-18d3b8fda315" providerId="AD" clId="Web-{D9971656-CB64-579B-77AF-81C303EB1D3B}" dt="2023-05-02T12:59:27.413" v="268" actId="20577"/>
        <pc:sldMkLst>
          <pc:docMk/>
          <pc:sldMk cId="1847088725" sldId="269"/>
        </pc:sldMkLst>
        <pc:spChg chg="mod">
          <ac:chgData name="David Haagensen (5249412)" userId="S::5249412@student.gloscol.ac.uk::6d1dce2e-e96a-42e5-b1c6-18d3b8fda315" providerId="AD" clId="Web-{D9971656-CB64-579B-77AF-81C303EB1D3B}" dt="2023-05-02T12:59:27.413" v="268" actId="20577"/>
          <ac:spMkLst>
            <pc:docMk/>
            <pc:sldMk cId="1847088725" sldId="269"/>
            <ac:spMk id="4" creationId="{C50E3D99-90F2-7E26-3D85-5ABA89600378}"/>
          </ac:spMkLst>
        </pc:spChg>
      </pc:sldChg>
    </pc:docChg>
  </pc:docChgLst>
  <pc:docChgLst>
    <pc:chgData name="David Haagensen (5249412)" userId="S::5249412@student.gloscol.ac.uk::6d1dce2e-e96a-42e5-b1c6-18d3b8fda315" providerId="AD" clId="Web-{5C223880-7089-F69E-E6F1-94B2E033C958}"/>
    <pc:docChg chg="modSld">
      <pc:chgData name="David Haagensen (5249412)" userId="S::5249412@student.gloscol.ac.uk::6d1dce2e-e96a-42e5-b1c6-18d3b8fda315" providerId="AD" clId="Web-{5C223880-7089-F69E-E6F1-94B2E033C958}" dt="2023-04-27T13:06:56.715" v="167" actId="14100"/>
      <pc:docMkLst>
        <pc:docMk/>
      </pc:docMkLst>
      <pc:sldChg chg="modSp">
        <pc:chgData name="David Haagensen (5249412)" userId="S::5249412@student.gloscol.ac.uk::6d1dce2e-e96a-42e5-b1c6-18d3b8fda315" providerId="AD" clId="Web-{5C223880-7089-F69E-E6F1-94B2E033C958}" dt="2023-04-27T13:06:56.715" v="167" actId="14100"/>
        <pc:sldMkLst>
          <pc:docMk/>
          <pc:sldMk cId="878837862" sldId="257"/>
        </pc:sldMkLst>
        <pc:spChg chg="mod">
          <ac:chgData name="David Haagensen (5249412)" userId="S::5249412@student.gloscol.ac.uk::6d1dce2e-e96a-42e5-b1c6-18d3b8fda315" providerId="AD" clId="Web-{5C223880-7089-F69E-E6F1-94B2E033C958}" dt="2023-04-27T13:06:56.715" v="167" actId="14100"/>
          <ac:spMkLst>
            <pc:docMk/>
            <pc:sldMk cId="878837862" sldId="257"/>
            <ac:spMk id="4" creationId="{C50E3D99-90F2-7E26-3D85-5ABA89600378}"/>
          </ac:spMkLst>
        </pc:spChg>
        <pc:picChg chg="mod">
          <ac:chgData name="David Haagensen (5249412)" userId="S::5249412@student.gloscol.ac.uk::6d1dce2e-e96a-42e5-b1c6-18d3b8fda315" providerId="AD" clId="Web-{5C223880-7089-F69E-E6F1-94B2E033C958}" dt="2023-04-27T13:06:53.356" v="166" actId="1076"/>
          <ac:picMkLst>
            <pc:docMk/>
            <pc:sldMk cId="878837862" sldId="257"/>
            <ac:picMk id="2" creationId="{90C812A3-B610-3799-9840-4DAE026777C8}"/>
          </ac:picMkLst>
        </pc:picChg>
      </pc:sldChg>
      <pc:sldChg chg="modSp">
        <pc:chgData name="David Haagensen (5249412)" userId="S::5249412@student.gloscol.ac.uk::6d1dce2e-e96a-42e5-b1c6-18d3b8fda315" providerId="AD" clId="Web-{5C223880-7089-F69E-E6F1-94B2E033C958}" dt="2023-04-27T12:57:37.946" v="139" actId="20577"/>
        <pc:sldMkLst>
          <pc:docMk/>
          <pc:sldMk cId="3046901256" sldId="258"/>
        </pc:sldMkLst>
        <pc:spChg chg="mod">
          <ac:chgData name="David Haagensen (5249412)" userId="S::5249412@student.gloscol.ac.uk::6d1dce2e-e96a-42e5-b1c6-18d3b8fda315" providerId="AD" clId="Web-{5C223880-7089-F69E-E6F1-94B2E033C958}" dt="2023-04-27T12:57:37.946" v="139" actId="20577"/>
          <ac:spMkLst>
            <pc:docMk/>
            <pc:sldMk cId="3046901256" sldId="258"/>
            <ac:spMk id="4" creationId="{C50E3D99-90F2-7E26-3D85-5ABA89600378}"/>
          </ac:spMkLst>
        </pc:spChg>
      </pc:sldChg>
      <pc:sldChg chg="modSp">
        <pc:chgData name="David Haagensen (5249412)" userId="S::5249412@student.gloscol.ac.uk::6d1dce2e-e96a-42e5-b1c6-18d3b8fda315" providerId="AD" clId="Web-{5C223880-7089-F69E-E6F1-94B2E033C958}" dt="2023-04-27T13:01:58.221" v="157" actId="1076"/>
        <pc:sldMkLst>
          <pc:docMk/>
          <pc:sldMk cId="2211237322" sldId="268"/>
        </pc:sldMkLst>
        <pc:spChg chg="mod">
          <ac:chgData name="David Haagensen (5249412)" userId="S::5249412@student.gloscol.ac.uk::6d1dce2e-e96a-42e5-b1c6-18d3b8fda315" providerId="AD" clId="Web-{5C223880-7089-F69E-E6F1-94B2E033C958}" dt="2023-04-27T13:01:58.221" v="157" actId="1076"/>
          <ac:spMkLst>
            <pc:docMk/>
            <pc:sldMk cId="2211237322" sldId="268"/>
            <ac:spMk id="4" creationId="{C50E3D99-90F2-7E26-3D85-5ABA89600378}"/>
          </ac:spMkLst>
        </pc:spChg>
      </pc:sldChg>
      <pc:sldChg chg="modSp">
        <pc:chgData name="David Haagensen (5249412)" userId="S::5249412@student.gloscol.ac.uk::6d1dce2e-e96a-42e5-b1c6-18d3b8fda315" providerId="AD" clId="Web-{5C223880-7089-F69E-E6F1-94B2E033C958}" dt="2023-04-27T12:38:06.749" v="37" actId="20577"/>
        <pc:sldMkLst>
          <pc:docMk/>
          <pc:sldMk cId="1847088725" sldId="269"/>
        </pc:sldMkLst>
        <pc:spChg chg="mod">
          <ac:chgData name="David Haagensen (5249412)" userId="S::5249412@student.gloscol.ac.uk::6d1dce2e-e96a-42e5-b1c6-18d3b8fda315" providerId="AD" clId="Web-{5C223880-7089-F69E-E6F1-94B2E033C958}" dt="2023-04-27T12:38:06.749" v="37" actId="20577"/>
          <ac:spMkLst>
            <pc:docMk/>
            <pc:sldMk cId="1847088725" sldId="269"/>
            <ac:spMk id="4" creationId="{C50E3D99-90F2-7E26-3D85-5ABA89600378}"/>
          </ac:spMkLst>
        </pc:spChg>
      </pc:sldChg>
    </pc:docChg>
  </pc:docChgLst>
  <pc:docChgLst>
    <pc:chgData name="David Haagensen (5249412)" userId="S::5249412@student.gloscol.ac.uk::6d1dce2e-e96a-42e5-b1c6-18d3b8fda315" providerId="AD" clId="Web-{3A2B23FA-AD7A-B2BA-8AB7-BF1F2DA46524}"/>
    <pc:docChg chg="modSld">
      <pc:chgData name="David Haagensen (5249412)" userId="S::5249412@student.gloscol.ac.uk::6d1dce2e-e96a-42e5-b1c6-18d3b8fda315" providerId="AD" clId="Web-{3A2B23FA-AD7A-B2BA-8AB7-BF1F2DA46524}" dt="2023-05-04T14:39:38.127" v="8" actId="1076"/>
      <pc:docMkLst>
        <pc:docMk/>
      </pc:docMkLst>
      <pc:sldChg chg="modSp">
        <pc:chgData name="David Haagensen (5249412)" userId="S::5249412@student.gloscol.ac.uk::6d1dce2e-e96a-42e5-b1c6-18d3b8fda315" providerId="AD" clId="Web-{3A2B23FA-AD7A-B2BA-8AB7-BF1F2DA46524}" dt="2023-05-04T14:39:38.127" v="8" actId="1076"/>
        <pc:sldMkLst>
          <pc:docMk/>
          <pc:sldMk cId="878837862" sldId="257"/>
        </pc:sldMkLst>
        <pc:spChg chg="mod">
          <ac:chgData name="David Haagensen (5249412)" userId="S::5249412@student.gloscol.ac.uk::6d1dce2e-e96a-42e5-b1c6-18d3b8fda315" providerId="AD" clId="Web-{3A2B23FA-AD7A-B2BA-8AB7-BF1F2DA46524}" dt="2023-05-04T14:39:33.986" v="7" actId="14100"/>
          <ac:spMkLst>
            <pc:docMk/>
            <pc:sldMk cId="878837862" sldId="257"/>
            <ac:spMk id="4" creationId="{C50E3D99-90F2-7E26-3D85-5ABA89600378}"/>
          </ac:spMkLst>
        </pc:spChg>
        <pc:picChg chg="mod">
          <ac:chgData name="David Haagensen (5249412)" userId="S::5249412@student.gloscol.ac.uk::6d1dce2e-e96a-42e5-b1c6-18d3b8fda315" providerId="AD" clId="Web-{3A2B23FA-AD7A-B2BA-8AB7-BF1F2DA46524}" dt="2023-05-04T14:37:27.795" v="6" actId="1076"/>
          <ac:picMkLst>
            <pc:docMk/>
            <pc:sldMk cId="878837862" sldId="257"/>
            <ac:picMk id="2" creationId="{90C812A3-B610-3799-9840-4DAE026777C8}"/>
          </ac:picMkLst>
        </pc:picChg>
        <pc:picChg chg="mod">
          <ac:chgData name="David Haagensen (5249412)" userId="S::5249412@student.gloscol.ac.uk::6d1dce2e-e96a-42e5-b1c6-18d3b8fda315" providerId="AD" clId="Web-{3A2B23FA-AD7A-B2BA-8AB7-BF1F2DA46524}" dt="2023-05-04T14:39:38.127" v="8" actId="1076"/>
          <ac:picMkLst>
            <pc:docMk/>
            <pc:sldMk cId="878837862" sldId="257"/>
            <ac:picMk id="5" creationId="{DC627ACC-C830-D612-A144-3E0DD8D174ED}"/>
          </ac:picMkLst>
        </pc:picChg>
      </pc:sldChg>
      <pc:sldChg chg="modSp">
        <pc:chgData name="David Haagensen (5249412)" userId="S::5249412@student.gloscol.ac.uk::6d1dce2e-e96a-42e5-b1c6-18d3b8fda315" providerId="AD" clId="Web-{3A2B23FA-AD7A-B2BA-8AB7-BF1F2DA46524}" dt="2023-05-04T14:37:05.060" v="4" actId="20577"/>
        <pc:sldMkLst>
          <pc:docMk/>
          <pc:sldMk cId="3046901256" sldId="258"/>
        </pc:sldMkLst>
        <pc:spChg chg="mod">
          <ac:chgData name="David Haagensen (5249412)" userId="S::5249412@student.gloscol.ac.uk::6d1dce2e-e96a-42e5-b1c6-18d3b8fda315" providerId="AD" clId="Web-{3A2B23FA-AD7A-B2BA-8AB7-BF1F2DA46524}" dt="2023-05-04T14:37:05.060" v="4" actId="20577"/>
          <ac:spMkLst>
            <pc:docMk/>
            <pc:sldMk cId="3046901256" sldId="258"/>
            <ac:spMk id="4" creationId="{C50E3D99-90F2-7E26-3D85-5ABA89600378}"/>
          </ac:spMkLst>
        </pc:spChg>
      </pc:sldChg>
      <pc:sldChg chg="modSp">
        <pc:chgData name="David Haagensen (5249412)" userId="S::5249412@student.gloscol.ac.uk::6d1dce2e-e96a-42e5-b1c6-18d3b8fda315" providerId="AD" clId="Web-{3A2B23FA-AD7A-B2BA-8AB7-BF1F2DA46524}" dt="2023-05-04T14:30:22.347" v="2" actId="20577"/>
        <pc:sldMkLst>
          <pc:docMk/>
          <pc:sldMk cId="2211237322" sldId="268"/>
        </pc:sldMkLst>
        <pc:spChg chg="mod">
          <ac:chgData name="David Haagensen (5249412)" userId="S::5249412@student.gloscol.ac.uk::6d1dce2e-e96a-42e5-b1c6-18d3b8fda315" providerId="AD" clId="Web-{3A2B23FA-AD7A-B2BA-8AB7-BF1F2DA46524}" dt="2023-05-04T14:30:22.347" v="2" actId="20577"/>
          <ac:spMkLst>
            <pc:docMk/>
            <pc:sldMk cId="2211237322" sldId="268"/>
            <ac:spMk id="4" creationId="{C50E3D99-90F2-7E26-3D85-5ABA89600378}"/>
          </ac:spMkLst>
        </pc:spChg>
      </pc:sldChg>
    </pc:docChg>
  </pc:docChgLst>
  <pc:docChgLst>
    <pc:chgData name="David Haagensen (5249412)" userId="S::5249412@student.gloscol.ac.uk::6d1dce2e-e96a-42e5-b1c6-18d3b8fda315" providerId="AD" clId="Web-{6CFDA578-4B2D-034B-A77A-B16FD028F61C}"/>
    <pc:docChg chg="modSld">
      <pc:chgData name="David Haagensen (5249412)" userId="S::5249412@student.gloscol.ac.uk::6d1dce2e-e96a-42e5-b1c6-18d3b8fda315" providerId="AD" clId="Web-{6CFDA578-4B2D-034B-A77A-B16FD028F61C}" dt="2023-04-21T06:59:21.672" v="1" actId="20577"/>
      <pc:docMkLst>
        <pc:docMk/>
      </pc:docMkLst>
      <pc:sldChg chg="modSp">
        <pc:chgData name="David Haagensen (5249412)" userId="S::5249412@student.gloscol.ac.uk::6d1dce2e-e96a-42e5-b1c6-18d3b8fda315" providerId="AD" clId="Web-{6CFDA578-4B2D-034B-A77A-B16FD028F61C}" dt="2023-04-21T06:59:21.672" v="1" actId="20577"/>
        <pc:sldMkLst>
          <pc:docMk/>
          <pc:sldMk cId="3046901256" sldId="258"/>
        </pc:sldMkLst>
        <pc:spChg chg="mod">
          <ac:chgData name="David Haagensen (5249412)" userId="S::5249412@student.gloscol.ac.uk::6d1dce2e-e96a-42e5-b1c6-18d3b8fda315" providerId="AD" clId="Web-{6CFDA578-4B2D-034B-A77A-B16FD028F61C}" dt="2023-04-21T06:59:21.672" v="1" actId="20577"/>
          <ac:spMkLst>
            <pc:docMk/>
            <pc:sldMk cId="3046901256" sldId="258"/>
            <ac:spMk id="4" creationId="{C50E3D99-90F2-7E26-3D85-5ABA89600378}"/>
          </ac:spMkLst>
        </pc:spChg>
      </pc:sldChg>
    </pc:docChg>
  </pc:docChgLst>
  <pc:docChgLst>
    <pc:chgData name="David Haagensen (5249412)" userId="S::5249412@student.gloscol.ac.uk::6d1dce2e-e96a-42e5-b1c6-18d3b8fda315" providerId="AD" clId="Web-{40BDD51E-4F86-D177-99DC-9126FE4EEC96}"/>
    <pc:docChg chg="modSld">
      <pc:chgData name="David Haagensen (5249412)" userId="S::5249412@student.gloscol.ac.uk::6d1dce2e-e96a-42e5-b1c6-18d3b8fda315" providerId="AD" clId="Web-{40BDD51E-4F86-D177-99DC-9126FE4EEC96}" dt="2023-05-01T15:06:32.634" v="2" actId="20577"/>
      <pc:docMkLst>
        <pc:docMk/>
      </pc:docMkLst>
      <pc:sldChg chg="modSp">
        <pc:chgData name="David Haagensen (5249412)" userId="S::5249412@student.gloscol.ac.uk::6d1dce2e-e96a-42e5-b1c6-18d3b8fda315" providerId="AD" clId="Web-{40BDD51E-4F86-D177-99DC-9126FE4EEC96}" dt="2023-05-01T15:06:32.634" v="2" actId="20577"/>
        <pc:sldMkLst>
          <pc:docMk/>
          <pc:sldMk cId="878837862" sldId="257"/>
        </pc:sldMkLst>
        <pc:spChg chg="mod">
          <ac:chgData name="David Haagensen (5249412)" userId="S::5249412@student.gloscol.ac.uk::6d1dce2e-e96a-42e5-b1c6-18d3b8fda315" providerId="AD" clId="Web-{40BDD51E-4F86-D177-99DC-9126FE4EEC96}" dt="2023-05-01T15:06:32.634" v="2" actId="20577"/>
          <ac:spMkLst>
            <pc:docMk/>
            <pc:sldMk cId="878837862" sldId="257"/>
            <ac:spMk id="4" creationId="{C50E3D99-90F2-7E26-3D85-5ABA89600378}"/>
          </ac:spMkLst>
        </pc:spChg>
      </pc:sldChg>
    </pc:docChg>
  </pc:docChgLst>
  <pc:docChgLst>
    <pc:chgData name="David Haagensen (5249412)" userId="S::5249412@student.gloscol.ac.uk::6d1dce2e-e96a-42e5-b1c6-18d3b8fda315" providerId="AD" clId="Web-{2B5AB8CF-CED4-FC0F-38B7-FB5365840C9C}"/>
    <pc:docChg chg="modSld">
      <pc:chgData name="David Haagensen (5249412)" userId="S::5249412@student.gloscol.ac.uk::6d1dce2e-e96a-42e5-b1c6-18d3b8fda315" providerId="AD" clId="Web-{2B5AB8CF-CED4-FC0F-38B7-FB5365840C9C}" dt="2023-04-27T15:26:04.896" v="145" actId="1076"/>
      <pc:docMkLst>
        <pc:docMk/>
      </pc:docMkLst>
      <pc:sldChg chg="modNotes">
        <pc:chgData name="David Haagensen (5249412)" userId="S::5249412@student.gloscol.ac.uk::6d1dce2e-e96a-42e5-b1c6-18d3b8fda315" providerId="AD" clId="Web-{2B5AB8CF-CED4-FC0F-38B7-FB5365840C9C}" dt="2023-04-27T15:13:42.878" v="52"/>
        <pc:sldMkLst>
          <pc:docMk/>
          <pc:sldMk cId="109857222" sldId="256"/>
        </pc:sldMkLst>
      </pc:sldChg>
      <pc:sldChg chg="modNotes">
        <pc:chgData name="David Haagensen (5249412)" userId="S::5249412@student.gloscol.ac.uk::6d1dce2e-e96a-42e5-b1c6-18d3b8fda315" providerId="AD" clId="Web-{2B5AB8CF-CED4-FC0F-38B7-FB5365840C9C}" dt="2023-04-27T15:16:41.789" v="105"/>
        <pc:sldMkLst>
          <pc:docMk/>
          <pc:sldMk cId="878837862" sldId="257"/>
        </pc:sldMkLst>
      </pc:sldChg>
      <pc:sldChg chg="addSp delSp modSp">
        <pc:chgData name="David Haagensen (5249412)" userId="S::5249412@student.gloscol.ac.uk::6d1dce2e-e96a-42e5-b1c6-18d3b8fda315" providerId="AD" clId="Web-{2B5AB8CF-CED4-FC0F-38B7-FB5365840C9C}" dt="2023-04-27T15:22:07.359" v="131" actId="1076"/>
        <pc:sldMkLst>
          <pc:docMk/>
          <pc:sldMk cId="3046901256" sldId="258"/>
        </pc:sldMkLst>
        <pc:spChg chg="mod">
          <ac:chgData name="David Haagensen (5249412)" userId="S::5249412@student.gloscol.ac.uk::6d1dce2e-e96a-42e5-b1c6-18d3b8fda315" providerId="AD" clId="Web-{2B5AB8CF-CED4-FC0F-38B7-FB5365840C9C}" dt="2023-04-27T15:22:07.359" v="131" actId="1076"/>
          <ac:spMkLst>
            <pc:docMk/>
            <pc:sldMk cId="3046901256" sldId="258"/>
            <ac:spMk id="4" creationId="{C50E3D99-90F2-7E26-3D85-5ABA89600378}"/>
          </ac:spMkLst>
        </pc:spChg>
        <pc:picChg chg="add mod">
          <ac:chgData name="David Haagensen (5249412)" userId="S::5249412@student.gloscol.ac.uk::6d1dce2e-e96a-42e5-b1c6-18d3b8fda315" providerId="AD" clId="Web-{2B5AB8CF-CED4-FC0F-38B7-FB5365840C9C}" dt="2023-04-27T15:19:10.558" v="118" actId="1076"/>
          <ac:picMkLst>
            <pc:docMk/>
            <pc:sldMk cId="3046901256" sldId="258"/>
            <ac:picMk id="3" creationId="{A12AA578-ED19-B717-FDE4-DD0E6CCDAF0B}"/>
          </ac:picMkLst>
        </pc:picChg>
        <pc:picChg chg="add del mod">
          <ac:chgData name="David Haagensen (5249412)" userId="S::5249412@student.gloscol.ac.uk::6d1dce2e-e96a-42e5-b1c6-18d3b8fda315" providerId="AD" clId="Web-{2B5AB8CF-CED4-FC0F-38B7-FB5365840C9C}" dt="2023-04-27T15:20:39.935" v="124"/>
          <ac:picMkLst>
            <pc:docMk/>
            <pc:sldMk cId="3046901256" sldId="258"/>
            <ac:picMk id="5" creationId="{4727B539-3BF3-C059-F5A2-C410449BDBF6}"/>
          </ac:picMkLst>
        </pc:picChg>
        <pc:picChg chg="add mod">
          <ac:chgData name="David Haagensen (5249412)" userId="S::5249412@student.gloscol.ac.uk::6d1dce2e-e96a-42e5-b1c6-18d3b8fda315" providerId="AD" clId="Web-{2B5AB8CF-CED4-FC0F-38B7-FB5365840C9C}" dt="2023-04-27T15:21:50.250" v="126" actId="1076"/>
          <ac:picMkLst>
            <pc:docMk/>
            <pc:sldMk cId="3046901256" sldId="258"/>
            <ac:picMk id="6" creationId="{0AC24848-3BC0-0B4B-4D08-1C9C7D5CA5B2}"/>
          </ac:picMkLst>
        </pc:picChg>
        <pc:picChg chg="add mod">
          <ac:chgData name="David Haagensen (5249412)" userId="S::5249412@student.gloscol.ac.uk::6d1dce2e-e96a-42e5-b1c6-18d3b8fda315" providerId="AD" clId="Web-{2B5AB8CF-CED4-FC0F-38B7-FB5365840C9C}" dt="2023-04-27T15:21:58.812" v="128" actId="1076"/>
          <ac:picMkLst>
            <pc:docMk/>
            <pc:sldMk cId="3046901256" sldId="258"/>
            <ac:picMk id="7" creationId="{A826BDE8-B82F-1557-0323-857D90DB82B8}"/>
          </ac:picMkLst>
        </pc:picChg>
        <pc:picChg chg="add mod">
          <ac:chgData name="David Haagensen (5249412)" userId="S::5249412@student.gloscol.ac.uk::6d1dce2e-e96a-42e5-b1c6-18d3b8fda315" providerId="AD" clId="Web-{2B5AB8CF-CED4-FC0F-38B7-FB5365840C9C}" dt="2023-04-27T15:22:06.750" v="130" actId="1076"/>
          <ac:picMkLst>
            <pc:docMk/>
            <pc:sldMk cId="3046901256" sldId="258"/>
            <ac:picMk id="8" creationId="{33C3A85F-CDD1-10AC-A93C-3F96C79538E2}"/>
          </ac:picMkLst>
        </pc:picChg>
      </pc:sldChg>
      <pc:sldChg chg="addSp modSp">
        <pc:chgData name="David Haagensen (5249412)" userId="S::5249412@student.gloscol.ac.uk::6d1dce2e-e96a-42e5-b1c6-18d3b8fda315" providerId="AD" clId="Web-{2B5AB8CF-CED4-FC0F-38B7-FB5365840C9C}" dt="2023-04-27T15:17:58.447" v="108" actId="1076"/>
        <pc:sldMkLst>
          <pc:docMk/>
          <pc:sldMk cId="2211237322" sldId="268"/>
        </pc:sldMkLst>
        <pc:spChg chg="mod">
          <ac:chgData name="David Haagensen (5249412)" userId="S::5249412@student.gloscol.ac.uk::6d1dce2e-e96a-42e5-b1c6-18d3b8fda315" providerId="AD" clId="Web-{2B5AB8CF-CED4-FC0F-38B7-FB5365840C9C}" dt="2023-04-27T15:11:39.735" v="39" actId="20577"/>
          <ac:spMkLst>
            <pc:docMk/>
            <pc:sldMk cId="2211237322" sldId="268"/>
            <ac:spMk id="4" creationId="{C50E3D99-90F2-7E26-3D85-5ABA89600378}"/>
          </ac:spMkLst>
        </pc:spChg>
        <pc:picChg chg="add mod">
          <ac:chgData name="David Haagensen (5249412)" userId="S::5249412@student.gloscol.ac.uk::6d1dce2e-e96a-42e5-b1c6-18d3b8fda315" providerId="AD" clId="Web-{2B5AB8CF-CED4-FC0F-38B7-FB5365840C9C}" dt="2023-04-27T15:17:58.447" v="108" actId="1076"/>
          <ac:picMkLst>
            <pc:docMk/>
            <pc:sldMk cId="2211237322" sldId="268"/>
            <ac:picMk id="2" creationId="{AFA62972-581C-F66D-901F-7066B564BA8E}"/>
          </ac:picMkLst>
        </pc:picChg>
      </pc:sldChg>
      <pc:sldChg chg="addSp modSp">
        <pc:chgData name="David Haagensen (5249412)" userId="S::5249412@student.gloscol.ac.uk::6d1dce2e-e96a-42e5-b1c6-18d3b8fda315" providerId="AD" clId="Web-{2B5AB8CF-CED4-FC0F-38B7-FB5365840C9C}" dt="2023-04-27T15:26:04.896" v="145" actId="1076"/>
        <pc:sldMkLst>
          <pc:docMk/>
          <pc:sldMk cId="1847088725" sldId="269"/>
        </pc:sldMkLst>
        <pc:spChg chg="mod">
          <ac:chgData name="David Haagensen (5249412)" userId="S::5249412@student.gloscol.ac.uk::6d1dce2e-e96a-42e5-b1c6-18d3b8fda315" providerId="AD" clId="Web-{2B5AB8CF-CED4-FC0F-38B7-FB5365840C9C}" dt="2023-04-27T15:23:47.721" v="132" actId="1076"/>
          <ac:spMkLst>
            <pc:docMk/>
            <pc:sldMk cId="1847088725" sldId="269"/>
            <ac:spMk id="4" creationId="{C50E3D99-90F2-7E26-3D85-5ABA89600378}"/>
          </ac:spMkLst>
        </pc:spChg>
        <pc:picChg chg="add mod">
          <ac:chgData name="David Haagensen (5249412)" userId="S::5249412@student.gloscol.ac.uk::6d1dce2e-e96a-42e5-b1c6-18d3b8fda315" providerId="AD" clId="Web-{2B5AB8CF-CED4-FC0F-38B7-FB5365840C9C}" dt="2023-04-27T15:26:00.568" v="144" actId="1076"/>
          <ac:picMkLst>
            <pc:docMk/>
            <pc:sldMk cId="1847088725" sldId="269"/>
            <ac:picMk id="2" creationId="{46732673-EBF0-03E4-1128-AEBA7C9B35AF}"/>
          </ac:picMkLst>
        </pc:picChg>
        <pc:picChg chg="add mod">
          <ac:chgData name="David Haagensen (5249412)" userId="S::5249412@student.gloscol.ac.uk::6d1dce2e-e96a-42e5-b1c6-18d3b8fda315" providerId="AD" clId="Web-{2B5AB8CF-CED4-FC0F-38B7-FB5365840C9C}" dt="2023-04-27T15:26:04.896" v="145" actId="1076"/>
          <ac:picMkLst>
            <pc:docMk/>
            <pc:sldMk cId="1847088725" sldId="269"/>
            <ac:picMk id="3" creationId="{79EC85D0-8B6B-E2DC-76F0-C2B9E1089D02}"/>
          </ac:picMkLst>
        </pc:picChg>
      </pc:sldChg>
    </pc:docChg>
  </pc:docChgLst>
  <pc:docChgLst>
    <pc:chgData name="David Haagensen (5249412)" userId="S::5249412@student.gloscol.ac.uk::6d1dce2e-e96a-42e5-b1c6-18d3b8fda315" providerId="AD" clId="Web-{5C5D0CB2-A053-8055-D017-A3A527679787}"/>
    <pc:docChg chg="modSld">
      <pc:chgData name="David Haagensen (5249412)" userId="S::5249412@student.gloscol.ac.uk::6d1dce2e-e96a-42e5-b1c6-18d3b8fda315" providerId="AD" clId="Web-{5C5D0CB2-A053-8055-D017-A3A527679787}" dt="2023-04-26T17:48:49.918" v="38" actId="20577"/>
      <pc:docMkLst>
        <pc:docMk/>
      </pc:docMkLst>
      <pc:sldChg chg="modSp">
        <pc:chgData name="David Haagensen (5249412)" userId="S::5249412@student.gloscol.ac.uk::6d1dce2e-e96a-42e5-b1c6-18d3b8fda315" providerId="AD" clId="Web-{5C5D0CB2-A053-8055-D017-A3A527679787}" dt="2023-04-26T17:48:45.137" v="26" actId="20577"/>
        <pc:sldMkLst>
          <pc:docMk/>
          <pc:sldMk cId="878837862" sldId="257"/>
        </pc:sldMkLst>
        <pc:spChg chg="mod">
          <ac:chgData name="David Haagensen (5249412)" userId="S::5249412@student.gloscol.ac.uk::6d1dce2e-e96a-42e5-b1c6-18d3b8fda315" providerId="AD" clId="Web-{5C5D0CB2-A053-8055-D017-A3A527679787}" dt="2023-04-26T17:48:45.137" v="26" actId="20577"/>
          <ac:spMkLst>
            <pc:docMk/>
            <pc:sldMk cId="878837862" sldId="257"/>
            <ac:spMk id="4" creationId="{C50E3D99-90F2-7E26-3D85-5ABA89600378}"/>
          </ac:spMkLst>
        </pc:spChg>
      </pc:sldChg>
      <pc:sldChg chg="modSp">
        <pc:chgData name="David Haagensen (5249412)" userId="S::5249412@student.gloscol.ac.uk::6d1dce2e-e96a-42e5-b1c6-18d3b8fda315" providerId="AD" clId="Web-{5C5D0CB2-A053-8055-D017-A3A527679787}" dt="2023-04-26T17:48:49.918" v="38" actId="20577"/>
        <pc:sldMkLst>
          <pc:docMk/>
          <pc:sldMk cId="3046901256" sldId="258"/>
        </pc:sldMkLst>
        <pc:spChg chg="mod">
          <ac:chgData name="David Haagensen (5249412)" userId="S::5249412@student.gloscol.ac.uk::6d1dce2e-e96a-42e5-b1c6-18d3b8fda315" providerId="AD" clId="Web-{5C5D0CB2-A053-8055-D017-A3A527679787}" dt="2023-04-26T17:48:49.918" v="38" actId="20577"/>
          <ac:spMkLst>
            <pc:docMk/>
            <pc:sldMk cId="3046901256" sldId="258"/>
            <ac:spMk id="4" creationId="{C50E3D99-90F2-7E26-3D85-5ABA89600378}"/>
          </ac:spMkLst>
        </pc:spChg>
      </pc:sldChg>
      <pc:sldChg chg="modSp">
        <pc:chgData name="David Haagensen (5249412)" userId="S::5249412@student.gloscol.ac.uk::6d1dce2e-e96a-42e5-b1c6-18d3b8fda315" providerId="AD" clId="Web-{5C5D0CB2-A053-8055-D017-A3A527679787}" dt="2023-04-26T17:48:27.605" v="16" actId="20577"/>
        <pc:sldMkLst>
          <pc:docMk/>
          <pc:sldMk cId="2211237322" sldId="268"/>
        </pc:sldMkLst>
        <pc:spChg chg="mod">
          <ac:chgData name="David Haagensen (5249412)" userId="S::5249412@student.gloscol.ac.uk::6d1dce2e-e96a-42e5-b1c6-18d3b8fda315" providerId="AD" clId="Web-{5C5D0CB2-A053-8055-D017-A3A527679787}" dt="2023-04-26T17:48:27.605" v="16" actId="20577"/>
          <ac:spMkLst>
            <pc:docMk/>
            <pc:sldMk cId="2211237322" sldId="268"/>
            <ac:spMk id="4" creationId="{C50E3D99-90F2-7E26-3D85-5ABA89600378}"/>
          </ac:spMkLst>
        </pc:spChg>
      </pc:sldChg>
      <pc:sldChg chg="modSp">
        <pc:chgData name="David Haagensen (5249412)" userId="S::5249412@student.gloscol.ac.uk::6d1dce2e-e96a-42e5-b1c6-18d3b8fda315" providerId="AD" clId="Web-{5C5D0CB2-A053-8055-D017-A3A527679787}" dt="2023-04-26T17:21:27.851" v="7" actId="20577"/>
        <pc:sldMkLst>
          <pc:docMk/>
          <pc:sldMk cId="1847088725" sldId="269"/>
        </pc:sldMkLst>
        <pc:spChg chg="mod">
          <ac:chgData name="David Haagensen (5249412)" userId="S::5249412@student.gloscol.ac.uk::6d1dce2e-e96a-42e5-b1c6-18d3b8fda315" providerId="AD" clId="Web-{5C5D0CB2-A053-8055-D017-A3A527679787}" dt="2023-04-26T17:21:27.851" v="7" actId="20577"/>
          <ac:spMkLst>
            <pc:docMk/>
            <pc:sldMk cId="1847088725" sldId="269"/>
            <ac:spMk id="4" creationId="{C50E3D99-90F2-7E26-3D85-5ABA89600378}"/>
          </ac:spMkLst>
        </pc:spChg>
      </pc:sldChg>
    </pc:docChg>
  </pc:docChgLst>
  <pc:docChgLst>
    <pc:chgData name="David Haagensen (5249412)" userId="S::5249412@student.gloscol.ac.uk::6d1dce2e-e96a-42e5-b1c6-18d3b8fda315" providerId="AD" clId="Web-{966342FC-3501-7118-5D93-39AA39414F51}"/>
    <pc:docChg chg="modSld">
      <pc:chgData name="David Haagensen (5249412)" userId="S::5249412@student.gloscol.ac.uk::6d1dce2e-e96a-42e5-b1c6-18d3b8fda315" providerId="AD" clId="Web-{966342FC-3501-7118-5D93-39AA39414F51}" dt="2023-04-24T08:48:32.451" v="44" actId="20577"/>
      <pc:docMkLst>
        <pc:docMk/>
      </pc:docMkLst>
      <pc:sldChg chg="modSp">
        <pc:chgData name="David Haagensen (5249412)" userId="S::5249412@student.gloscol.ac.uk::6d1dce2e-e96a-42e5-b1c6-18d3b8fda315" providerId="AD" clId="Web-{966342FC-3501-7118-5D93-39AA39414F51}" dt="2023-04-24T08:43:59.413" v="6" actId="20577"/>
        <pc:sldMkLst>
          <pc:docMk/>
          <pc:sldMk cId="878837862" sldId="257"/>
        </pc:sldMkLst>
        <pc:spChg chg="mod">
          <ac:chgData name="David Haagensen (5249412)" userId="S::5249412@student.gloscol.ac.uk::6d1dce2e-e96a-42e5-b1c6-18d3b8fda315" providerId="AD" clId="Web-{966342FC-3501-7118-5D93-39AA39414F51}" dt="2023-04-24T08:43:59.413" v="6" actId="20577"/>
          <ac:spMkLst>
            <pc:docMk/>
            <pc:sldMk cId="878837862" sldId="257"/>
            <ac:spMk id="4" creationId="{C50E3D99-90F2-7E26-3D85-5ABA89600378}"/>
          </ac:spMkLst>
        </pc:spChg>
      </pc:sldChg>
      <pc:sldChg chg="modSp">
        <pc:chgData name="David Haagensen (5249412)" userId="S::5249412@student.gloscol.ac.uk::6d1dce2e-e96a-42e5-b1c6-18d3b8fda315" providerId="AD" clId="Web-{966342FC-3501-7118-5D93-39AA39414F51}" dt="2023-04-24T08:44:10.242" v="16" actId="20577"/>
        <pc:sldMkLst>
          <pc:docMk/>
          <pc:sldMk cId="3046901256" sldId="258"/>
        </pc:sldMkLst>
        <pc:spChg chg="mod">
          <ac:chgData name="David Haagensen (5249412)" userId="S::5249412@student.gloscol.ac.uk::6d1dce2e-e96a-42e5-b1c6-18d3b8fda315" providerId="AD" clId="Web-{966342FC-3501-7118-5D93-39AA39414F51}" dt="2023-04-24T08:44:10.242" v="16" actId="20577"/>
          <ac:spMkLst>
            <pc:docMk/>
            <pc:sldMk cId="3046901256" sldId="258"/>
            <ac:spMk id="4" creationId="{C50E3D99-90F2-7E26-3D85-5ABA89600378}"/>
          </ac:spMkLst>
        </pc:spChg>
      </pc:sldChg>
      <pc:sldChg chg="modSp">
        <pc:chgData name="David Haagensen (5249412)" userId="S::5249412@student.gloscol.ac.uk::6d1dce2e-e96a-42e5-b1c6-18d3b8fda315" providerId="AD" clId="Web-{966342FC-3501-7118-5D93-39AA39414F51}" dt="2023-04-24T08:48:32.451" v="44" actId="20577"/>
        <pc:sldMkLst>
          <pc:docMk/>
          <pc:sldMk cId="2111274610" sldId="266"/>
        </pc:sldMkLst>
        <pc:spChg chg="mod">
          <ac:chgData name="David Haagensen (5249412)" userId="S::5249412@student.gloscol.ac.uk::6d1dce2e-e96a-42e5-b1c6-18d3b8fda315" providerId="AD" clId="Web-{966342FC-3501-7118-5D93-39AA39414F51}" dt="2023-04-24T08:48:32.451" v="44" actId="20577"/>
          <ac:spMkLst>
            <pc:docMk/>
            <pc:sldMk cId="2111274610" sldId="266"/>
            <ac:spMk id="4" creationId="{C50E3D99-90F2-7E26-3D85-5ABA89600378}"/>
          </ac:spMkLst>
        </pc:spChg>
      </pc:sldChg>
      <pc:sldChg chg="modSp">
        <pc:chgData name="David Haagensen (5249412)" userId="S::5249412@student.gloscol.ac.uk::6d1dce2e-e96a-42e5-b1c6-18d3b8fda315" providerId="AD" clId="Web-{966342FC-3501-7118-5D93-39AA39414F51}" dt="2023-04-24T08:48:22.076" v="36" actId="20577"/>
        <pc:sldMkLst>
          <pc:docMk/>
          <pc:sldMk cId="2010048226" sldId="267"/>
        </pc:sldMkLst>
        <pc:spChg chg="mod">
          <ac:chgData name="David Haagensen (5249412)" userId="S::5249412@student.gloscol.ac.uk::6d1dce2e-e96a-42e5-b1c6-18d3b8fda315" providerId="AD" clId="Web-{966342FC-3501-7118-5D93-39AA39414F51}" dt="2023-04-24T08:48:22.076" v="36" actId="20577"/>
          <ac:spMkLst>
            <pc:docMk/>
            <pc:sldMk cId="2010048226" sldId="267"/>
            <ac:spMk id="4" creationId="{C50E3D99-90F2-7E26-3D85-5ABA89600378}"/>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040F4F-92D9-4C12-9F29-324DDBB678F3}" type="datetimeFigureOut">
              <a:t>5/5/2023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3D66A7-7C05-4C57-9CDB-DFAA5726FAB8}" type="slidenum">
              <a:t>‹#›</a:t>
            </a:fld>
            <a:endParaRPr lang="en-US"/>
          </a:p>
        </p:txBody>
      </p:sp>
    </p:spTree>
    <p:extLst>
      <p:ext uri="{BB962C8B-B14F-4D97-AF65-F5344CB8AC3E}">
        <p14:creationId xmlns:p14="http://schemas.microsoft.com/office/powerpoint/2010/main" val="3753834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Halo my name is David </a:t>
            </a:r>
          </a:p>
        </p:txBody>
      </p:sp>
      <p:sp>
        <p:nvSpPr>
          <p:cNvPr id="4" name="Slide Number Placeholder 3"/>
          <p:cNvSpPr>
            <a:spLocks noGrp="1"/>
          </p:cNvSpPr>
          <p:nvPr>
            <p:ph type="sldNum" sz="quarter" idx="5"/>
          </p:nvPr>
        </p:nvSpPr>
        <p:spPr/>
        <p:txBody>
          <a:bodyPr/>
          <a:lstStyle/>
          <a:p>
            <a:fld id="{1C3D66A7-7C05-4C57-9CDB-DFAA5726FAB8}" type="slidenum">
              <a:t>1</a:t>
            </a:fld>
            <a:endParaRPr lang="en-US"/>
          </a:p>
        </p:txBody>
      </p:sp>
    </p:spTree>
    <p:extLst>
      <p:ext uri="{BB962C8B-B14F-4D97-AF65-F5344CB8AC3E}">
        <p14:creationId xmlns:p14="http://schemas.microsoft.com/office/powerpoint/2010/main" val="2960325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My first </a:t>
            </a:r>
            <a:r>
              <a:rPr lang="en-GB" dirty="0"/>
              <a:t>Websites</a:t>
            </a:r>
            <a:r>
              <a:rPr lang="en-US" dirty="0">
                <a:cs typeface="Calibri"/>
              </a:rPr>
              <a:t>is  LCSC. LCSC is a e-comers </a:t>
            </a:r>
            <a:r>
              <a:rPr lang="en-US" dirty="0"/>
              <a:t>w</a:t>
            </a:r>
            <a:r>
              <a:rPr lang="en-GB" dirty="0" err="1"/>
              <a:t>ebsites</a:t>
            </a:r>
            <a:r>
              <a:rPr lang="en-GB" dirty="0"/>
              <a:t> that </a:t>
            </a:r>
            <a:r>
              <a:rPr lang="en-GB" dirty="0" err="1"/>
              <a:t>sels</a:t>
            </a:r>
            <a:r>
              <a:rPr lang="en-GB" dirty="0"/>
              <a:t> </a:t>
            </a:r>
            <a:endParaRPr lang="en-GB" dirty="0">
              <a:cs typeface="Calibri"/>
            </a:endParaRPr>
          </a:p>
        </p:txBody>
      </p:sp>
      <p:sp>
        <p:nvSpPr>
          <p:cNvPr id="4" name="Slide Number Placeholder 3"/>
          <p:cNvSpPr>
            <a:spLocks noGrp="1"/>
          </p:cNvSpPr>
          <p:nvPr>
            <p:ph type="sldNum" sz="quarter" idx="5"/>
          </p:nvPr>
        </p:nvSpPr>
        <p:spPr/>
        <p:txBody>
          <a:bodyPr/>
          <a:lstStyle/>
          <a:p>
            <a:fld id="{1C3D66A7-7C05-4C57-9CDB-DFAA5726FAB8}" type="slidenum">
              <a:t>2</a:t>
            </a:fld>
            <a:endParaRPr lang="en-US"/>
          </a:p>
        </p:txBody>
      </p:sp>
    </p:spTree>
    <p:extLst>
      <p:ext uri="{BB962C8B-B14F-4D97-AF65-F5344CB8AC3E}">
        <p14:creationId xmlns:p14="http://schemas.microsoft.com/office/powerpoint/2010/main" val="27242597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931048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533024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0933256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346655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2444519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89362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2527526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p>
        </p:txBody>
      </p:sp>
    </p:spTree>
    <p:extLst>
      <p:ext uri="{BB962C8B-B14F-4D97-AF65-F5344CB8AC3E}">
        <p14:creationId xmlns:p14="http://schemas.microsoft.com/office/powerpoint/2010/main" val="3458622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14910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17329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64367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5/5/2023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999591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5/5/2023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26107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5/5/2023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66541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5/5/2023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201205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30343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719695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5/5/2023</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70766319"/>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 id="2147483804" r:id="rId12"/>
    <p:sldLayoutId id="2147483805" r:id="rId13"/>
    <p:sldLayoutId id="2147483806" r:id="rId14"/>
    <p:sldLayoutId id="2147483807" r:id="rId15"/>
    <p:sldLayoutId id="2147483808" r:id="rId16"/>
    <p:sldLayoutId id="214748380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lcsc.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www.youtube.com/" TargetMode="Externa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625A51-8B00-F61E-63E8-5CD043CF1A34}"/>
              </a:ext>
            </a:extLst>
          </p:cNvPr>
          <p:cNvSpPr txBox="1"/>
          <p:nvPr/>
        </p:nvSpPr>
        <p:spPr>
          <a:xfrm>
            <a:off x="962799" y="2041776"/>
            <a:ext cx="10266399" cy="159044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lgn="ctr">
              <a:lnSpc>
                <a:spcPct val="90000"/>
              </a:lnSpc>
              <a:spcBef>
                <a:spcPct val="0"/>
              </a:spcBef>
              <a:spcAft>
                <a:spcPts val="600"/>
              </a:spcAft>
            </a:pPr>
            <a:r>
              <a:rPr lang="en-US" sz="4800" b="1">
                <a:solidFill>
                  <a:srgbClr val="FFFFFF"/>
                </a:solidFill>
                <a:latin typeface="Calibri"/>
                <a:ea typeface="+mj-ea"/>
                <a:cs typeface="Calibri"/>
              </a:rPr>
              <a:t>Unit 13 Assignment 1</a:t>
            </a:r>
            <a:endParaRPr lang="en-US">
              <a:ea typeface="+mj-ea"/>
            </a:endParaRPr>
          </a:p>
          <a:p>
            <a:pPr algn="ctr">
              <a:lnSpc>
                <a:spcPct val="90000"/>
              </a:lnSpc>
              <a:spcBef>
                <a:spcPct val="0"/>
              </a:spcBef>
              <a:spcAft>
                <a:spcPts val="600"/>
              </a:spcAft>
            </a:pPr>
            <a:r>
              <a:rPr lang="en-US" sz="4400" b="1">
                <a:solidFill>
                  <a:srgbClr val="FFFFFF"/>
                </a:solidFill>
                <a:latin typeface="Calibri"/>
                <a:ea typeface="+mj-ea"/>
                <a:cs typeface="Calibri"/>
              </a:rPr>
              <a:t>The Use and Features of Websites</a:t>
            </a:r>
          </a:p>
          <a:p>
            <a:pPr algn="ctr">
              <a:lnSpc>
                <a:spcPct val="90000"/>
              </a:lnSpc>
              <a:spcBef>
                <a:spcPct val="0"/>
              </a:spcBef>
              <a:spcAft>
                <a:spcPts val="600"/>
              </a:spcAft>
            </a:pPr>
            <a:endParaRPr lang="en-US" sz="2800">
              <a:solidFill>
                <a:srgbClr val="FFFFFF"/>
              </a:solidFill>
              <a:latin typeface="+mj-lt"/>
              <a:ea typeface="+mj-ea"/>
              <a:cs typeface="+mj-cs"/>
            </a:endParaRP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0E3D99-90F2-7E26-3D85-5ABA89600378}"/>
              </a:ext>
            </a:extLst>
          </p:cNvPr>
          <p:cNvSpPr txBox="1"/>
          <p:nvPr/>
        </p:nvSpPr>
        <p:spPr>
          <a:xfrm>
            <a:off x="326273" y="336795"/>
            <a:ext cx="6017260" cy="64094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b="1" dirty="0">
                <a:latin typeface="Arial"/>
                <a:cs typeface="Arial"/>
              </a:rPr>
              <a:t>Websites 1</a:t>
            </a:r>
            <a:endParaRPr lang="en-US" b="1" dirty="0">
              <a:cs typeface="Calibri"/>
            </a:endParaRPr>
          </a:p>
          <a:p>
            <a:endParaRPr lang="en-GB" sz="1100" b="1">
              <a:latin typeface="Arial"/>
              <a:cs typeface="Arial"/>
            </a:endParaRPr>
          </a:p>
          <a:p>
            <a:r>
              <a:rPr lang="en-US" sz="1400" dirty="0">
                <a:cs typeface="Calibri"/>
              </a:rPr>
              <a:t>My first website is LCSC. </a:t>
            </a:r>
          </a:p>
          <a:p>
            <a:endParaRPr lang="en-US" sz="1050">
              <a:cs typeface="Calibri"/>
            </a:endParaRPr>
          </a:p>
          <a:p>
            <a:r>
              <a:rPr lang="en-US" dirty="0">
                <a:cs typeface="Calibri"/>
              </a:rPr>
              <a:t>LCSC </a:t>
            </a:r>
          </a:p>
          <a:p>
            <a:r>
              <a:rPr lang="en-US" dirty="0">
                <a:cs typeface="Calibri"/>
                <a:hlinkClick r:id="rId3"/>
              </a:rPr>
              <a:t>Link</a:t>
            </a:r>
            <a:endParaRPr lang="en-US" dirty="0">
              <a:cs typeface="Calibri"/>
            </a:endParaRPr>
          </a:p>
          <a:p>
            <a:endParaRPr lang="en-US">
              <a:cs typeface="Calibri"/>
            </a:endParaRPr>
          </a:p>
          <a:p>
            <a:r>
              <a:rPr lang="en-GB" b="1" dirty="0">
                <a:latin typeface="Arial"/>
                <a:cs typeface="Arial"/>
              </a:rPr>
              <a:t>the purpose of LCSC</a:t>
            </a:r>
            <a:endParaRPr lang="en-GB" b="1" dirty="0">
              <a:latin typeface="Arial"/>
              <a:ea typeface="Calibri" panose="020F0502020204030204"/>
              <a:cs typeface="Arial"/>
            </a:endParaRPr>
          </a:p>
          <a:p>
            <a:r>
              <a:rPr lang="en-GB" sz="1600" dirty="0">
                <a:latin typeface="Arial"/>
                <a:cs typeface="Arial"/>
              </a:rPr>
              <a:t>the purpose of LCSC is to sell products, in this case it is electronics, LCSC is an e-commerce website, it sells electronic products to a wide range of customers from hobbyists to companies.</a:t>
            </a:r>
          </a:p>
          <a:p>
            <a:endParaRPr lang="en-GB" sz="1600" dirty="0">
              <a:latin typeface="Arial"/>
              <a:cs typeface="Arial"/>
            </a:endParaRPr>
          </a:p>
          <a:p>
            <a:r>
              <a:rPr lang="en-GB" sz="1600" b="1" dirty="0">
                <a:latin typeface="Arial"/>
                <a:cs typeface="Arial"/>
              </a:rPr>
              <a:t>The Information presented</a:t>
            </a:r>
            <a:endParaRPr lang="en-US" sz="1600" dirty="0">
              <a:latin typeface="Arial"/>
              <a:cs typeface="Arial"/>
            </a:endParaRPr>
          </a:p>
          <a:p>
            <a:r>
              <a:rPr lang="en-GB" sz="1600" dirty="0">
                <a:latin typeface="Arial"/>
                <a:cs typeface="Arial"/>
              </a:rPr>
              <a:t>the information LCSC displays on its website ah thousands of electrical components, with a wide range of uses. It displays links to the data sheets of these components and whether they are in stock. It also show the price and has a part number for each product, so it is easier to find them in CAD software's for electrical designers.</a:t>
            </a:r>
          </a:p>
          <a:p>
            <a:endParaRPr lang="en-GB" sz="1100" dirty="0">
              <a:latin typeface="Arial"/>
              <a:cs typeface="Arial"/>
            </a:endParaRPr>
          </a:p>
          <a:p>
            <a:r>
              <a:rPr lang="en-GB" sz="1600" b="1" dirty="0">
                <a:latin typeface="Arial"/>
                <a:cs typeface="Arial"/>
              </a:rPr>
              <a:t>What information is stored</a:t>
            </a:r>
            <a:endParaRPr lang="en-US" sz="1600" dirty="0">
              <a:latin typeface="Arial"/>
              <a:cs typeface="Arial"/>
            </a:endParaRPr>
          </a:p>
          <a:p>
            <a:r>
              <a:rPr lang="en-GB" sz="1600" dirty="0">
                <a:latin typeface="Arial"/>
                <a:cs typeface="Arial"/>
              </a:rPr>
              <a:t>LCSE will require the e-mail address of the customer and bank details to </a:t>
            </a:r>
            <a:r>
              <a:rPr lang="en-US" sz="1600" dirty="0">
                <a:latin typeface="Arial"/>
                <a:cs typeface="Arial"/>
              </a:rPr>
              <a:t>buy anything, it will need a postal address for delivery of your order as well. This information is only </a:t>
            </a:r>
            <a:r>
              <a:rPr lang="en-GB" sz="1600" dirty="0">
                <a:latin typeface="Arial"/>
                <a:cs typeface="Arial"/>
              </a:rPr>
              <a:t>needed to purchase products.</a:t>
            </a:r>
          </a:p>
        </p:txBody>
      </p:sp>
      <p:pic>
        <p:nvPicPr>
          <p:cNvPr id="5" name="Picture 5" descr="A picture containing text, clipart&#10;&#10;Description automatically generated">
            <a:extLst>
              <a:ext uri="{FF2B5EF4-FFF2-40B4-BE49-F238E27FC236}">
                <a16:creationId xmlns:a16="http://schemas.microsoft.com/office/drawing/2014/main" id="{DC627ACC-C830-D612-A144-3E0DD8D174ED}"/>
              </a:ext>
            </a:extLst>
          </p:cNvPr>
          <p:cNvPicPr>
            <a:picLocks noChangeAspect="1"/>
          </p:cNvPicPr>
          <p:nvPr/>
        </p:nvPicPr>
        <p:blipFill>
          <a:blip r:embed="rId4"/>
          <a:stretch>
            <a:fillRect/>
          </a:stretch>
        </p:blipFill>
        <p:spPr>
          <a:xfrm>
            <a:off x="969735" y="1256668"/>
            <a:ext cx="569659" cy="551503"/>
          </a:xfrm>
          <a:prstGeom prst="rect">
            <a:avLst/>
          </a:prstGeom>
        </p:spPr>
      </p:pic>
      <p:pic>
        <p:nvPicPr>
          <p:cNvPr id="2" name="Picture 2" descr="Graphical user interface, application&#10;&#10;Description automatically generated">
            <a:extLst>
              <a:ext uri="{FF2B5EF4-FFF2-40B4-BE49-F238E27FC236}">
                <a16:creationId xmlns:a16="http://schemas.microsoft.com/office/drawing/2014/main" id="{90C812A3-B610-3799-9840-4DAE026777C8}"/>
              </a:ext>
            </a:extLst>
          </p:cNvPr>
          <p:cNvPicPr>
            <a:picLocks noChangeAspect="1"/>
          </p:cNvPicPr>
          <p:nvPr/>
        </p:nvPicPr>
        <p:blipFill>
          <a:blip r:embed="rId5"/>
          <a:stretch>
            <a:fillRect/>
          </a:stretch>
        </p:blipFill>
        <p:spPr>
          <a:xfrm>
            <a:off x="6405050" y="85302"/>
            <a:ext cx="5676649" cy="4434730"/>
          </a:xfrm>
          <a:prstGeom prst="rect">
            <a:avLst/>
          </a:prstGeom>
        </p:spPr>
      </p:pic>
      <p:pic>
        <p:nvPicPr>
          <p:cNvPr id="3" name="Picture 5" descr="Graphical user interface, text, application, email&#10;&#10;Description automatically generated">
            <a:extLst>
              <a:ext uri="{FF2B5EF4-FFF2-40B4-BE49-F238E27FC236}">
                <a16:creationId xmlns:a16="http://schemas.microsoft.com/office/drawing/2014/main" id="{BD084055-A2B3-D44B-B053-60E2F4D5E585}"/>
              </a:ext>
            </a:extLst>
          </p:cNvPr>
          <p:cNvPicPr>
            <a:picLocks noChangeAspect="1"/>
          </p:cNvPicPr>
          <p:nvPr/>
        </p:nvPicPr>
        <p:blipFill>
          <a:blip r:embed="rId6"/>
          <a:stretch>
            <a:fillRect/>
          </a:stretch>
        </p:blipFill>
        <p:spPr>
          <a:xfrm>
            <a:off x="6405810" y="4859238"/>
            <a:ext cx="5730160" cy="1661826"/>
          </a:xfrm>
          <a:prstGeom prst="rect">
            <a:avLst/>
          </a:prstGeom>
        </p:spPr>
      </p:pic>
    </p:spTree>
    <p:extLst>
      <p:ext uri="{BB962C8B-B14F-4D97-AF65-F5344CB8AC3E}">
        <p14:creationId xmlns:p14="http://schemas.microsoft.com/office/powerpoint/2010/main" val="878837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0E3D99-90F2-7E26-3D85-5ABA89600378}"/>
              </a:ext>
            </a:extLst>
          </p:cNvPr>
          <p:cNvSpPr txBox="1"/>
          <p:nvPr/>
        </p:nvSpPr>
        <p:spPr>
          <a:xfrm>
            <a:off x="226457" y="270186"/>
            <a:ext cx="7445227" cy="58169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dirty="0">
                <a:latin typeface="Arial"/>
                <a:cs typeface="Arial"/>
              </a:rPr>
              <a:t>Real time information displaye</a:t>
            </a:r>
            <a:r>
              <a:rPr lang="en-GB" sz="1600" b="1" dirty="0">
                <a:latin typeface="Arial"/>
                <a:cs typeface="Arial"/>
              </a:rPr>
              <a:t>d</a:t>
            </a:r>
            <a:endParaRPr lang="en-US" sz="1600" b="1">
              <a:latin typeface="Arial"/>
              <a:cs typeface="Arial"/>
            </a:endParaRPr>
          </a:p>
          <a:p>
            <a:r>
              <a:rPr lang="en-GB" sz="1400" dirty="0">
                <a:solidFill>
                  <a:srgbClr val="FFFFFF"/>
                </a:solidFill>
                <a:latin typeface="Arial"/>
                <a:cs typeface="Arial"/>
              </a:rPr>
              <a:t>Reil time information is information which is always being updated.</a:t>
            </a:r>
          </a:p>
          <a:p>
            <a:r>
              <a:rPr lang="en-US" sz="1400" dirty="0">
                <a:solidFill>
                  <a:srgbClr val="FFFFFF"/>
                </a:solidFill>
                <a:latin typeface="Arial"/>
                <a:cs typeface="Arial"/>
              </a:rPr>
              <a:t>In LCSC real time information is used to displace weather items are in stock or not, this </a:t>
            </a:r>
            <a:r>
              <a:rPr lang="en-GB" sz="1400" dirty="0">
                <a:solidFill>
                  <a:srgbClr val="FFFFFF"/>
                </a:solidFill>
                <a:latin typeface="Arial"/>
                <a:cs typeface="Arial"/>
              </a:rPr>
              <a:t>helps the user when ordering products so they know how quickly they can be delivered.</a:t>
            </a:r>
          </a:p>
          <a:p>
            <a:endParaRPr lang="en-GB" sz="1400" dirty="0">
              <a:solidFill>
                <a:srgbClr val="FFFFFF"/>
              </a:solidFill>
              <a:latin typeface="Arial"/>
              <a:cs typeface="Arial"/>
            </a:endParaRPr>
          </a:p>
          <a:p>
            <a:r>
              <a:rPr lang="en-GB" b="1" dirty="0">
                <a:latin typeface="Arial"/>
                <a:cs typeface="Arial"/>
              </a:rPr>
              <a:t>How do they communication with their audience?</a:t>
            </a:r>
            <a:endParaRPr lang="en-US" b="1">
              <a:latin typeface="Arial"/>
              <a:cs typeface="Arial"/>
            </a:endParaRPr>
          </a:p>
          <a:p>
            <a:r>
              <a:rPr lang="en-GB" sz="1400" dirty="0">
                <a:solidFill>
                  <a:srgbClr val="FFFFFF"/>
                </a:solidFill>
                <a:latin typeface="Arial"/>
                <a:cs typeface="Arial"/>
              </a:rPr>
              <a:t>LCSC communicates through the website by using text show whether items are in stock add to communicate what is in the use's basket.</a:t>
            </a:r>
          </a:p>
          <a:p>
            <a:endParaRPr lang="en-GB" sz="1400" dirty="0">
              <a:latin typeface="Arial"/>
              <a:cs typeface="Arial"/>
            </a:endParaRPr>
          </a:p>
          <a:p>
            <a:r>
              <a:rPr lang="en-GB" b="1" dirty="0">
                <a:latin typeface="Arial"/>
                <a:cs typeface="Arial"/>
              </a:rPr>
              <a:t>media used and shown</a:t>
            </a:r>
          </a:p>
          <a:p>
            <a:r>
              <a:rPr lang="en-GB" sz="1400" dirty="0">
                <a:latin typeface="Arial"/>
                <a:cs typeface="Arial"/>
              </a:rPr>
              <a:t>LCSC</a:t>
            </a:r>
            <a:r>
              <a:rPr lang="en-GB" sz="1400" dirty="0">
                <a:solidFill>
                  <a:srgbClr val="FFFFFF"/>
                </a:solidFill>
                <a:latin typeface="Arial"/>
                <a:cs typeface="Arial"/>
              </a:rPr>
              <a:t> has media in the form images to show the product to the customers. It also has videos to show the process of how they find your orders and ship them. In LCSC it uses the images two show the product and it has a zoom function to give the user a better look at the product. The images presented will help show the </a:t>
            </a:r>
            <a:r>
              <a:rPr lang="en-US" sz="1400" dirty="0">
                <a:solidFill>
                  <a:srgbClr val="FFFFFF"/>
                </a:solidFill>
                <a:latin typeface="Arial"/>
                <a:cs typeface="Arial"/>
              </a:rPr>
              <a:t>product to the user of the site </a:t>
            </a:r>
            <a:r>
              <a:rPr lang="en-GB" sz="1400" dirty="0">
                <a:solidFill>
                  <a:srgbClr val="FFFFFF"/>
                </a:solidFill>
                <a:latin typeface="Arial"/>
                <a:cs typeface="Arial"/>
              </a:rPr>
              <a:t>It will give them a better feel what they're buying which can help increase sales.</a:t>
            </a:r>
            <a:endParaRPr lang="en-US" sz="1400">
              <a:cs typeface="Calibri"/>
            </a:endParaRPr>
          </a:p>
          <a:p>
            <a:r>
              <a:rPr lang="en-GB" b="1" dirty="0">
                <a:latin typeface="Arial"/>
                <a:cs typeface="Arial"/>
              </a:rPr>
              <a:t>e-commerce element of the website</a:t>
            </a:r>
          </a:p>
          <a:p>
            <a:r>
              <a:rPr lang="en-GB" sz="1400" dirty="0">
                <a:solidFill>
                  <a:srgbClr val="FFFFFF"/>
                </a:solidFill>
                <a:latin typeface="Arial"/>
                <a:cs typeface="Arial"/>
              </a:rPr>
              <a:t>E-commerce is commercial transactions, taken place on the Internet.</a:t>
            </a:r>
          </a:p>
          <a:p>
            <a:r>
              <a:rPr lang="en-GB" sz="1400" dirty="0">
                <a:solidFill>
                  <a:srgbClr val="FFFFFF"/>
                </a:solidFill>
                <a:latin typeface="Arial"/>
                <a:cs typeface="Arial"/>
              </a:rPr>
              <a:t>LCSC is an e-commerce website does it is selling electrical products on the Internet.</a:t>
            </a:r>
          </a:p>
          <a:p>
            <a:endParaRPr lang="en-GB" b="1" dirty="0">
              <a:solidFill>
                <a:srgbClr val="FFFFFF"/>
              </a:solidFill>
              <a:latin typeface="Arial"/>
              <a:cs typeface="Arial"/>
            </a:endParaRPr>
          </a:p>
          <a:p>
            <a:r>
              <a:rPr lang="en-GB" sz="1600" b="1" dirty="0">
                <a:latin typeface="Arial"/>
                <a:cs typeface="Arial"/>
              </a:rPr>
              <a:t>downloadable files</a:t>
            </a:r>
            <a:endParaRPr lang="en-GB" sz="1600" b="1">
              <a:solidFill>
                <a:srgbClr val="FFFFFF"/>
              </a:solidFill>
              <a:latin typeface="Arial"/>
              <a:cs typeface="Arial"/>
            </a:endParaRPr>
          </a:p>
          <a:p>
            <a:r>
              <a:rPr lang="en-GB" sz="1400" dirty="0">
                <a:solidFill>
                  <a:srgbClr val="FFFFFF"/>
                </a:solidFill>
                <a:latin typeface="Arial"/>
                <a:cs typeface="Arial"/>
              </a:rPr>
              <a:t>Downloadable file is a file that can be downloaded from a website onto the user's computer.</a:t>
            </a:r>
          </a:p>
          <a:p>
            <a:r>
              <a:rPr lang="en-GB" sz="1400" dirty="0">
                <a:solidFill>
                  <a:srgbClr val="FFFFFF"/>
                </a:solidFill>
                <a:latin typeface="Arial"/>
                <a:cs typeface="Arial"/>
              </a:rPr>
              <a:t>LCSC, he doesn't have any directly download files, but it has links to date sheets that can be downloaded.</a:t>
            </a:r>
          </a:p>
          <a:p>
            <a:r>
              <a:rPr lang="en-GB" sz="1400" dirty="0">
                <a:solidFill>
                  <a:srgbClr val="FFFFFF"/>
                </a:solidFill>
                <a:latin typeface="Arial"/>
                <a:cs typeface="Arial"/>
              </a:rPr>
              <a:t>They could add a direct way of downloading the data sheets or other details about the product directly rather than fruit of science.</a:t>
            </a:r>
          </a:p>
        </p:txBody>
      </p:sp>
      <p:pic>
        <p:nvPicPr>
          <p:cNvPr id="2" name="Picture 2" descr="Graphical user interface, application&#10;&#10;Description automatically generated">
            <a:extLst>
              <a:ext uri="{FF2B5EF4-FFF2-40B4-BE49-F238E27FC236}">
                <a16:creationId xmlns:a16="http://schemas.microsoft.com/office/drawing/2014/main" id="{AFA62972-581C-F66D-901F-7066B564BA8E}"/>
              </a:ext>
            </a:extLst>
          </p:cNvPr>
          <p:cNvPicPr>
            <a:picLocks noChangeAspect="1"/>
          </p:cNvPicPr>
          <p:nvPr/>
        </p:nvPicPr>
        <p:blipFill>
          <a:blip r:embed="rId2"/>
          <a:stretch>
            <a:fillRect/>
          </a:stretch>
        </p:blipFill>
        <p:spPr>
          <a:xfrm>
            <a:off x="9122973" y="1113079"/>
            <a:ext cx="2733919" cy="1303702"/>
          </a:xfrm>
          <a:prstGeom prst="rect">
            <a:avLst/>
          </a:prstGeom>
        </p:spPr>
      </p:pic>
      <p:pic>
        <p:nvPicPr>
          <p:cNvPr id="3" name="Picture 4">
            <a:extLst>
              <a:ext uri="{FF2B5EF4-FFF2-40B4-BE49-F238E27FC236}">
                <a16:creationId xmlns:a16="http://schemas.microsoft.com/office/drawing/2014/main" id="{D8A71110-BB14-2CF1-4780-0E0956E608C3}"/>
              </a:ext>
            </a:extLst>
          </p:cNvPr>
          <p:cNvPicPr>
            <a:picLocks noChangeAspect="1"/>
          </p:cNvPicPr>
          <p:nvPr/>
        </p:nvPicPr>
        <p:blipFill>
          <a:blip r:embed="rId3"/>
          <a:stretch>
            <a:fillRect/>
          </a:stretch>
        </p:blipFill>
        <p:spPr>
          <a:xfrm>
            <a:off x="7901652" y="230261"/>
            <a:ext cx="1111324" cy="753361"/>
          </a:xfrm>
          <a:prstGeom prst="rect">
            <a:avLst/>
          </a:prstGeom>
        </p:spPr>
      </p:pic>
      <p:pic>
        <p:nvPicPr>
          <p:cNvPr id="5" name="Picture 5" descr="Icon&#10;&#10;Description automatically generated">
            <a:extLst>
              <a:ext uri="{FF2B5EF4-FFF2-40B4-BE49-F238E27FC236}">
                <a16:creationId xmlns:a16="http://schemas.microsoft.com/office/drawing/2014/main" id="{E238B2B5-888E-24CA-C09A-3A52CDADDE6F}"/>
              </a:ext>
            </a:extLst>
          </p:cNvPr>
          <p:cNvPicPr>
            <a:picLocks noChangeAspect="1"/>
          </p:cNvPicPr>
          <p:nvPr/>
        </p:nvPicPr>
        <p:blipFill>
          <a:blip r:embed="rId4"/>
          <a:stretch>
            <a:fillRect/>
          </a:stretch>
        </p:blipFill>
        <p:spPr>
          <a:xfrm>
            <a:off x="7857792" y="1499412"/>
            <a:ext cx="676275" cy="704850"/>
          </a:xfrm>
          <a:prstGeom prst="rect">
            <a:avLst/>
          </a:prstGeom>
        </p:spPr>
      </p:pic>
      <p:pic>
        <p:nvPicPr>
          <p:cNvPr id="6" name="Picture 6" descr="A picture containing diagram&#10;&#10;Description automatically generated">
            <a:extLst>
              <a:ext uri="{FF2B5EF4-FFF2-40B4-BE49-F238E27FC236}">
                <a16:creationId xmlns:a16="http://schemas.microsoft.com/office/drawing/2014/main" id="{5B2A1B68-B0F7-AE91-D701-BCD85AC461A2}"/>
              </a:ext>
            </a:extLst>
          </p:cNvPr>
          <p:cNvPicPr>
            <a:picLocks noChangeAspect="1"/>
          </p:cNvPicPr>
          <p:nvPr/>
        </p:nvPicPr>
        <p:blipFill>
          <a:blip r:embed="rId5"/>
          <a:stretch>
            <a:fillRect/>
          </a:stretch>
        </p:blipFill>
        <p:spPr>
          <a:xfrm>
            <a:off x="7861004" y="2792035"/>
            <a:ext cx="1290084" cy="1265070"/>
          </a:xfrm>
          <a:prstGeom prst="rect">
            <a:avLst/>
          </a:prstGeom>
        </p:spPr>
      </p:pic>
      <p:pic>
        <p:nvPicPr>
          <p:cNvPr id="7" name="Picture 7" descr="Graphical user interface&#10;&#10;Description automatically generated">
            <a:extLst>
              <a:ext uri="{FF2B5EF4-FFF2-40B4-BE49-F238E27FC236}">
                <a16:creationId xmlns:a16="http://schemas.microsoft.com/office/drawing/2014/main" id="{93E5934D-8BBC-779C-E88F-9A03EF197B7E}"/>
              </a:ext>
            </a:extLst>
          </p:cNvPr>
          <p:cNvPicPr>
            <a:picLocks noChangeAspect="1"/>
          </p:cNvPicPr>
          <p:nvPr/>
        </p:nvPicPr>
        <p:blipFill>
          <a:blip r:embed="rId6"/>
          <a:stretch>
            <a:fillRect/>
          </a:stretch>
        </p:blipFill>
        <p:spPr>
          <a:xfrm>
            <a:off x="9349562" y="2796334"/>
            <a:ext cx="2273596" cy="1309634"/>
          </a:xfrm>
          <a:prstGeom prst="rect">
            <a:avLst/>
          </a:prstGeom>
        </p:spPr>
      </p:pic>
      <p:pic>
        <p:nvPicPr>
          <p:cNvPr id="8" name="Picture 8" descr="Graphical user interface, text, application&#10;&#10;Description automatically generated">
            <a:extLst>
              <a:ext uri="{FF2B5EF4-FFF2-40B4-BE49-F238E27FC236}">
                <a16:creationId xmlns:a16="http://schemas.microsoft.com/office/drawing/2014/main" id="{5E0723AC-857E-E2AF-543B-1013FCE341F0}"/>
              </a:ext>
            </a:extLst>
          </p:cNvPr>
          <p:cNvPicPr>
            <a:picLocks noChangeAspect="1"/>
          </p:cNvPicPr>
          <p:nvPr/>
        </p:nvPicPr>
        <p:blipFill>
          <a:blip r:embed="rId7"/>
          <a:stretch>
            <a:fillRect/>
          </a:stretch>
        </p:blipFill>
        <p:spPr>
          <a:xfrm>
            <a:off x="8073656" y="4476407"/>
            <a:ext cx="2743200" cy="1892395"/>
          </a:xfrm>
          <a:prstGeom prst="rect">
            <a:avLst/>
          </a:prstGeom>
        </p:spPr>
      </p:pic>
    </p:spTree>
    <p:extLst>
      <p:ext uri="{BB962C8B-B14F-4D97-AF65-F5344CB8AC3E}">
        <p14:creationId xmlns:p14="http://schemas.microsoft.com/office/powerpoint/2010/main" val="2211237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0E3D99-90F2-7E26-3D85-5ABA89600378}"/>
              </a:ext>
            </a:extLst>
          </p:cNvPr>
          <p:cNvSpPr txBox="1"/>
          <p:nvPr/>
        </p:nvSpPr>
        <p:spPr>
          <a:xfrm>
            <a:off x="189300" y="113621"/>
            <a:ext cx="8193336" cy="64940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b="1" dirty="0">
                <a:ea typeface="+mn-lt"/>
                <a:cs typeface="+mn-lt"/>
              </a:rPr>
              <a:t>How the features of the website enhance user experience</a:t>
            </a:r>
            <a:endParaRPr lang="en-US" dirty="0">
              <a:cs typeface="Calibri" panose="020F0502020204030204"/>
            </a:endParaRPr>
          </a:p>
          <a:p>
            <a:endParaRPr lang="en-GB" sz="1400" dirty="0">
              <a:latin typeface="Arial"/>
              <a:cs typeface="Arial"/>
            </a:endParaRPr>
          </a:p>
          <a:p>
            <a:r>
              <a:rPr lang="en-GB" sz="1600" b="1" dirty="0">
                <a:ea typeface="+mn-lt"/>
                <a:cs typeface="+mn-lt"/>
              </a:rPr>
              <a:t>What is a hyperlink</a:t>
            </a:r>
            <a:endParaRPr lang="en-GB" sz="1600" b="1">
              <a:cs typeface="Calibri"/>
            </a:endParaRPr>
          </a:p>
          <a:p>
            <a:r>
              <a:rPr lang="en-GB" sz="1400" dirty="0">
                <a:latin typeface="Arial"/>
                <a:cs typeface="Arial"/>
              </a:rPr>
              <a:t>A hyperlink is something displayed on the page normally text which when clicked well direct use it to a different URL.</a:t>
            </a:r>
          </a:p>
          <a:p>
            <a:r>
              <a:rPr lang="en-GB" sz="1400" dirty="0">
                <a:latin typeface="Arial"/>
                <a:cs typeface="Arial"/>
              </a:rPr>
              <a:t>LCSC users a hyperlink to link to the data sheet of the components it is selling, this is an external hyperlink because it is</a:t>
            </a:r>
            <a:r>
              <a:rPr lang="en-US" sz="1400" dirty="0">
                <a:latin typeface="Arial"/>
                <a:cs typeface="Arial"/>
              </a:rPr>
              <a:t> linking to a different domain. this hyperlink improves the user experience byline for quick access to he dated sheet of the product that they are interested in.</a:t>
            </a:r>
          </a:p>
          <a:p>
            <a:r>
              <a:rPr lang="en-US" sz="1400" dirty="0">
                <a:latin typeface="Arial"/>
                <a:cs typeface="Arial"/>
              </a:rPr>
              <a:t>LCSC also has internal hyperlinks between pages of the website. These hyperlinks can improve the user experience by line for easier navigation of this site.</a:t>
            </a:r>
            <a:endParaRPr lang="en-US" sz="1400">
              <a:cs typeface="Calibri"/>
            </a:endParaRPr>
          </a:p>
          <a:p>
            <a:endParaRPr lang="en-GB" sz="1400" b="1" dirty="0">
              <a:latin typeface="Arial"/>
              <a:cs typeface="Arial"/>
            </a:endParaRPr>
          </a:p>
          <a:p>
            <a:r>
              <a:rPr lang="en-GB" sz="1600" b="1" dirty="0">
                <a:latin typeface="Arial"/>
                <a:cs typeface="Arial"/>
              </a:rPr>
              <a:t>Buttons</a:t>
            </a:r>
            <a:endParaRPr lang="en-GB" sz="1600">
              <a:cs typeface="Calibri"/>
            </a:endParaRPr>
          </a:p>
          <a:p>
            <a:r>
              <a:rPr lang="en-US" sz="1400" dirty="0">
                <a:latin typeface="Arial"/>
                <a:cs typeface="Arial"/>
              </a:rPr>
              <a:t>LCSC, user's buttons which popped down into displays when they are hovered over this increases the user experience by keeping the website simple and clutter free while also allowing quick access to the information that the user needs.</a:t>
            </a:r>
          </a:p>
          <a:p>
            <a:endParaRPr lang="en-US" sz="1200" dirty="0">
              <a:latin typeface="Arial"/>
              <a:cs typeface="Arial"/>
            </a:endParaRPr>
          </a:p>
          <a:p>
            <a:r>
              <a:rPr lang="en-GB" sz="1600" b="1" dirty="0">
                <a:latin typeface="Arial"/>
                <a:cs typeface="Arial"/>
              </a:rPr>
              <a:t>Hot spots</a:t>
            </a:r>
            <a:endParaRPr lang="en-GB" sz="1600" b="1">
              <a:latin typeface="Arial"/>
              <a:cs typeface="Arial"/>
            </a:endParaRPr>
          </a:p>
          <a:p>
            <a:r>
              <a:rPr lang="en-GB" sz="1400" dirty="0">
                <a:latin typeface="Arial"/>
                <a:cs typeface="Arial"/>
              </a:rPr>
              <a:t>LCSE uses hotspots to direct uses attention to create a simpler and more enjoyable experience by directing users' attention to relevant information. An example of this is the bright but not too bright blue PA with buttons to the rest of the sites which stands out which will help the user navigate the site.</a:t>
            </a:r>
          </a:p>
          <a:p>
            <a:endParaRPr lang="en-GB" sz="1400" dirty="0">
              <a:latin typeface="Arial"/>
              <a:cs typeface="Arial"/>
            </a:endParaRPr>
          </a:p>
          <a:p>
            <a:r>
              <a:rPr lang="en-GB" sz="1400" b="1" dirty="0">
                <a:latin typeface="Arial"/>
                <a:cs typeface="Arial"/>
              </a:rPr>
              <a:t>Logins</a:t>
            </a:r>
          </a:p>
          <a:p>
            <a:r>
              <a:rPr lang="en-US" sz="1400" dirty="0">
                <a:latin typeface="Arial"/>
                <a:cs typeface="Arial"/>
              </a:rPr>
              <a:t>You can log in or register yourself in LCSC this will save your information. This can make it easier for the user </a:t>
            </a:r>
            <a:r>
              <a:rPr lang="en-GB" sz="1400" dirty="0">
                <a:latin typeface="Arial"/>
                <a:cs typeface="Arial"/>
              </a:rPr>
              <a:t>because it worked be such an extensive process for buying things each time.</a:t>
            </a:r>
          </a:p>
          <a:p>
            <a:endParaRPr lang="en-GB" sz="1400" dirty="0">
              <a:latin typeface="Arial"/>
              <a:cs typeface="Arial"/>
            </a:endParaRPr>
          </a:p>
          <a:p>
            <a:r>
              <a:rPr lang="en-GB" sz="1400" b="1" dirty="0">
                <a:latin typeface="Arial"/>
                <a:cs typeface="Arial"/>
              </a:rPr>
              <a:t>Accessibility</a:t>
            </a:r>
          </a:p>
          <a:p>
            <a:r>
              <a:rPr lang="en-US" sz="1400" dirty="0">
                <a:latin typeface="Arial"/>
                <a:cs typeface="Arial"/>
              </a:rPr>
              <a:t>LCSC is a very accessible site it can be accessed using all web browsers and </a:t>
            </a:r>
            <a:r>
              <a:rPr lang="en-GB" sz="1400" dirty="0">
                <a:latin typeface="Arial"/>
                <a:cs typeface="Arial"/>
              </a:rPr>
              <a:t>it's very easy to find. LCSC's navigation could be complicated for</a:t>
            </a:r>
            <a:r>
              <a:rPr lang="en-US" sz="1400" dirty="0">
                <a:latin typeface="Arial"/>
                <a:cs typeface="Arial"/>
              </a:rPr>
              <a:t> unexperienced uses although it is </a:t>
            </a:r>
            <a:r>
              <a:rPr lang="en-US" sz="1400">
                <a:latin typeface="Arial"/>
                <a:cs typeface="Arial"/>
              </a:rPr>
              <a:t>logical.</a:t>
            </a:r>
          </a:p>
        </p:txBody>
      </p:sp>
      <p:pic>
        <p:nvPicPr>
          <p:cNvPr id="2" name="Picture 2">
            <a:extLst>
              <a:ext uri="{FF2B5EF4-FFF2-40B4-BE49-F238E27FC236}">
                <a16:creationId xmlns:a16="http://schemas.microsoft.com/office/drawing/2014/main" id="{91FB39C1-5D66-5D4E-BE59-2463AE8E056F}"/>
              </a:ext>
            </a:extLst>
          </p:cNvPr>
          <p:cNvPicPr>
            <a:picLocks noChangeAspect="1"/>
          </p:cNvPicPr>
          <p:nvPr/>
        </p:nvPicPr>
        <p:blipFill>
          <a:blip r:embed="rId2"/>
          <a:stretch>
            <a:fillRect/>
          </a:stretch>
        </p:blipFill>
        <p:spPr>
          <a:xfrm>
            <a:off x="8534401" y="284150"/>
            <a:ext cx="3434316" cy="264584"/>
          </a:xfrm>
          <a:prstGeom prst="rect">
            <a:avLst/>
          </a:prstGeom>
        </p:spPr>
      </p:pic>
      <p:pic>
        <p:nvPicPr>
          <p:cNvPr id="3" name="Picture 4" descr="Graphical user interface, text, application&#10;&#10;Description automatically generated">
            <a:extLst>
              <a:ext uri="{FF2B5EF4-FFF2-40B4-BE49-F238E27FC236}">
                <a16:creationId xmlns:a16="http://schemas.microsoft.com/office/drawing/2014/main" id="{94C4B5EE-EF8A-D025-EED6-AF3F32B519E8}"/>
              </a:ext>
            </a:extLst>
          </p:cNvPr>
          <p:cNvPicPr>
            <a:picLocks noChangeAspect="1"/>
          </p:cNvPicPr>
          <p:nvPr/>
        </p:nvPicPr>
        <p:blipFill>
          <a:blip r:embed="rId3"/>
          <a:stretch>
            <a:fillRect/>
          </a:stretch>
        </p:blipFill>
        <p:spPr>
          <a:xfrm>
            <a:off x="8560981" y="740828"/>
            <a:ext cx="1874874" cy="706878"/>
          </a:xfrm>
          <a:prstGeom prst="rect">
            <a:avLst/>
          </a:prstGeom>
        </p:spPr>
      </p:pic>
      <p:pic>
        <p:nvPicPr>
          <p:cNvPr id="5" name="Picture 5" descr="Graphical user interface, application&#10;&#10;Description automatically generated">
            <a:extLst>
              <a:ext uri="{FF2B5EF4-FFF2-40B4-BE49-F238E27FC236}">
                <a16:creationId xmlns:a16="http://schemas.microsoft.com/office/drawing/2014/main" id="{786276BE-ACEF-FFF9-4F3E-34AA368BA203}"/>
              </a:ext>
            </a:extLst>
          </p:cNvPr>
          <p:cNvPicPr>
            <a:picLocks noChangeAspect="1"/>
          </p:cNvPicPr>
          <p:nvPr/>
        </p:nvPicPr>
        <p:blipFill>
          <a:blip r:embed="rId4"/>
          <a:stretch>
            <a:fillRect/>
          </a:stretch>
        </p:blipFill>
        <p:spPr>
          <a:xfrm>
            <a:off x="8559319" y="1632098"/>
            <a:ext cx="1293408" cy="1883736"/>
          </a:xfrm>
          <a:prstGeom prst="rect">
            <a:avLst/>
          </a:prstGeom>
        </p:spPr>
      </p:pic>
      <p:pic>
        <p:nvPicPr>
          <p:cNvPr id="6" name="Picture 6" descr="A picture containing graphical user interface&#10;&#10;Description automatically generated">
            <a:extLst>
              <a:ext uri="{FF2B5EF4-FFF2-40B4-BE49-F238E27FC236}">
                <a16:creationId xmlns:a16="http://schemas.microsoft.com/office/drawing/2014/main" id="{FC8BA02B-29C1-0EFF-0D8E-7675CC060C80}"/>
              </a:ext>
            </a:extLst>
          </p:cNvPr>
          <p:cNvPicPr>
            <a:picLocks noChangeAspect="1"/>
          </p:cNvPicPr>
          <p:nvPr/>
        </p:nvPicPr>
        <p:blipFill>
          <a:blip r:embed="rId5"/>
          <a:stretch>
            <a:fillRect/>
          </a:stretch>
        </p:blipFill>
        <p:spPr>
          <a:xfrm>
            <a:off x="8560980" y="3519134"/>
            <a:ext cx="1538178" cy="1343732"/>
          </a:xfrm>
          <a:prstGeom prst="rect">
            <a:avLst/>
          </a:prstGeom>
        </p:spPr>
      </p:pic>
      <p:pic>
        <p:nvPicPr>
          <p:cNvPr id="7" name="Picture 7" descr="Graphical user interface&#10;&#10;Description automatically generated">
            <a:extLst>
              <a:ext uri="{FF2B5EF4-FFF2-40B4-BE49-F238E27FC236}">
                <a16:creationId xmlns:a16="http://schemas.microsoft.com/office/drawing/2014/main" id="{CC86BB2B-6618-4DBF-FA8C-8A6D1B6FC8C0}"/>
              </a:ext>
            </a:extLst>
          </p:cNvPr>
          <p:cNvPicPr>
            <a:picLocks noChangeAspect="1"/>
          </p:cNvPicPr>
          <p:nvPr/>
        </p:nvPicPr>
        <p:blipFill>
          <a:blip r:embed="rId6"/>
          <a:stretch>
            <a:fillRect/>
          </a:stretch>
        </p:blipFill>
        <p:spPr>
          <a:xfrm>
            <a:off x="8560871" y="4936830"/>
            <a:ext cx="1538399" cy="803202"/>
          </a:xfrm>
          <a:prstGeom prst="rect">
            <a:avLst/>
          </a:prstGeom>
        </p:spPr>
      </p:pic>
    </p:spTree>
    <p:extLst>
      <p:ext uri="{BB962C8B-B14F-4D97-AF65-F5344CB8AC3E}">
        <p14:creationId xmlns:p14="http://schemas.microsoft.com/office/powerpoint/2010/main" val="2010048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0E3D99-90F2-7E26-3D85-5ABA89600378}"/>
              </a:ext>
            </a:extLst>
          </p:cNvPr>
          <p:cNvSpPr txBox="1"/>
          <p:nvPr/>
        </p:nvSpPr>
        <p:spPr>
          <a:xfrm>
            <a:off x="482191" y="287040"/>
            <a:ext cx="6201878" cy="60631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b="1" dirty="0">
                <a:latin typeface="Arial"/>
                <a:cs typeface="Arial"/>
              </a:rPr>
              <a:t>Websites 2</a:t>
            </a:r>
            <a:endParaRPr lang="en-US" sz="2000" dirty="0">
              <a:latin typeface="Arial"/>
              <a:cs typeface="Arial"/>
            </a:endParaRPr>
          </a:p>
          <a:p>
            <a:endParaRPr lang="en-GB" sz="1000" b="1">
              <a:latin typeface="Arial"/>
              <a:cs typeface="Arial"/>
            </a:endParaRPr>
          </a:p>
          <a:p>
            <a:r>
              <a:rPr lang="en-US" sz="1600" dirty="0">
                <a:cs typeface="Calibri"/>
              </a:rPr>
              <a:t>My first website is </a:t>
            </a:r>
            <a:r>
              <a:rPr lang="en-US" sz="1600" dirty="0">
                <a:ea typeface="+mn-lt"/>
                <a:cs typeface="+mn-lt"/>
              </a:rPr>
              <a:t>YouTube</a:t>
            </a:r>
            <a:r>
              <a:rPr lang="en-US" sz="1600" dirty="0">
                <a:cs typeface="Calibri"/>
              </a:rPr>
              <a:t>. </a:t>
            </a:r>
          </a:p>
          <a:p>
            <a:endParaRPr lang="en-US" sz="800">
              <a:cs typeface="Calibri"/>
            </a:endParaRPr>
          </a:p>
          <a:p>
            <a:r>
              <a:rPr lang="en-US" sz="1600" dirty="0">
                <a:cs typeface="Calibri"/>
              </a:rPr>
              <a:t>YouTube</a:t>
            </a:r>
            <a:endParaRPr lang="en-US" dirty="0"/>
          </a:p>
          <a:p>
            <a:r>
              <a:rPr lang="en-US" dirty="0">
                <a:cs typeface="Calibri"/>
                <a:hlinkClick r:id="rId2"/>
              </a:rPr>
              <a:t>Link</a:t>
            </a:r>
            <a:endParaRPr lang="en-US" dirty="0">
              <a:cs typeface="Calibri"/>
            </a:endParaRPr>
          </a:p>
          <a:p>
            <a:endParaRPr lang="en-US" sz="2000" dirty="0">
              <a:cs typeface="Calibri"/>
            </a:endParaRPr>
          </a:p>
          <a:p>
            <a:r>
              <a:rPr lang="en-GB" sz="2000" b="1" dirty="0">
                <a:latin typeface="Arial"/>
                <a:cs typeface="Arial"/>
              </a:rPr>
              <a:t>the purpose of </a:t>
            </a:r>
            <a:r>
              <a:rPr lang="en-US" sz="2000" b="1" dirty="0">
                <a:latin typeface="Calibri"/>
                <a:cs typeface="Calibri"/>
              </a:rPr>
              <a:t>YouTube</a:t>
            </a:r>
            <a:endParaRPr lang="en-US" sz="2000" b="1" dirty="0">
              <a:latin typeface="Calibri"/>
              <a:ea typeface="Calibri"/>
              <a:cs typeface="Calibri"/>
            </a:endParaRPr>
          </a:p>
          <a:p>
            <a:r>
              <a:rPr lang="en-GB" dirty="0">
                <a:latin typeface="Arial"/>
                <a:cs typeface="Arial"/>
              </a:rPr>
              <a:t>the purpose of </a:t>
            </a:r>
            <a:r>
              <a:rPr lang="en-US" dirty="0">
                <a:latin typeface="Calibri"/>
                <a:cs typeface="Calibri"/>
              </a:rPr>
              <a:t>YouTube is to entertain and educate its uses. YouTube has a wide range of content and audiences it also has movies and shows. </a:t>
            </a:r>
            <a:endParaRPr lang="en-US">
              <a:latin typeface="Calibri"/>
              <a:ea typeface="Calibri"/>
              <a:cs typeface="Calibri"/>
            </a:endParaRPr>
          </a:p>
          <a:p>
            <a:endParaRPr lang="en-US" sz="1600" dirty="0">
              <a:ea typeface="Calibri"/>
              <a:cs typeface="Calibri" panose="020F0502020204030204"/>
            </a:endParaRPr>
          </a:p>
          <a:p>
            <a:r>
              <a:rPr lang="en-GB" sz="1600" b="1" dirty="0">
                <a:latin typeface="Arial"/>
                <a:cs typeface="Arial"/>
              </a:rPr>
              <a:t>What Information is presented</a:t>
            </a:r>
            <a:endParaRPr lang="en-US" sz="1600">
              <a:ea typeface="Calibri"/>
              <a:cs typeface="Calibri"/>
            </a:endParaRPr>
          </a:p>
          <a:p>
            <a:r>
              <a:rPr lang="en-GB" sz="1600" dirty="0">
                <a:latin typeface="Arial"/>
                <a:cs typeface="Arial"/>
              </a:rPr>
              <a:t>YouTube presents videos for entertainment most of its videos have been uploaded to the site by content creators who can earn money off ads. YouTube also has movies and shows which can be bought for a small price.</a:t>
            </a:r>
            <a:endParaRPr lang="en-GB" sz="1600">
              <a:latin typeface="Arial"/>
              <a:ea typeface="Calibri"/>
              <a:cs typeface="Arial"/>
            </a:endParaRPr>
          </a:p>
          <a:p>
            <a:r>
              <a:rPr lang="en-GB" b="1" dirty="0">
                <a:latin typeface="Arial"/>
                <a:ea typeface="Calibri"/>
                <a:cs typeface="Arial"/>
              </a:rPr>
              <a:t>What information is stored</a:t>
            </a:r>
            <a:endParaRPr lang="en-US">
              <a:latin typeface="Arial"/>
              <a:ea typeface="Calibri"/>
              <a:cs typeface="Arial"/>
            </a:endParaRPr>
          </a:p>
          <a:p>
            <a:r>
              <a:rPr lang="en-GB" sz="1600" dirty="0">
                <a:latin typeface="Arial"/>
                <a:cs typeface="Arial"/>
              </a:rPr>
              <a:t>The information YouTube requires from the user is a e-mail address to log in or create a channel and bank details if you have </a:t>
            </a:r>
            <a:r>
              <a:rPr lang="en-US" sz="1600" dirty="0">
                <a:latin typeface="Arial"/>
                <a:cs typeface="Arial"/>
              </a:rPr>
              <a:t>a monetized channel and earning money off adds. YouTube auto stores your watch history this can be removed or turned off on your Google </a:t>
            </a:r>
            <a:r>
              <a:rPr lang="en-GB" sz="1600" dirty="0">
                <a:latin typeface="Arial"/>
                <a:cs typeface="Arial"/>
              </a:rPr>
              <a:t>account.</a:t>
            </a:r>
          </a:p>
          <a:p>
            <a:endParaRPr lang="en-US" sz="1200">
              <a:ea typeface="Calibri" panose="020F0502020204030204"/>
              <a:cs typeface="Calibri" panose="020F0502020204030204"/>
            </a:endParaRPr>
          </a:p>
        </p:txBody>
      </p:sp>
      <p:pic>
        <p:nvPicPr>
          <p:cNvPr id="2" name="Picture 2" descr="Logo&#10;&#10;Description automatically generated">
            <a:extLst>
              <a:ext uri="{FF2B5EF4-FFF2-40B4-BE49-F238E27FC236}">
                <a16:creationId xmlns:a16="http://schemas.microsoft.com/office/drawing/2014/main" id="{17A12E87-9EC0-6A76-4A26-A7B0CD610EAF}"/>
              </a:ext>
            </a:extLst>
          </p:cNvPr>
          <p:cNvPicPr>
            <a:picLocks noChangeAspect="1"/>
          </p:cNvPicPr>
          <p:nvPr/>
        </p:nvPicPr>
        <p:blipFill>
          <a:blip r:embed="rId3"/>
          <a:stretch>
            <a:fillRect/>
          </a:stretch>
        </p:blipFill>
        <p:spPr>
          <a:xfrm>
            <a:off x="1298190" y="1245038"/>
            <a:ext cx="737898" cy="440045"/>
          </a:xfrm>
          <a:prstGeom prst="rect">
            <a:avLst/>
          </a:prstGeom>
        </p:spPr>
      </p:pic>
      <p:pic>
        <p:nvPicPr>
          <p:cNvPr id="3" name="Picture 4" descr="Graphical user interface, website&#10;&#10;Description automatically generated">
            <a:extLst>
              <a:ext uri="{FF2B5EF4-FFF2-40B4-BE49-F238E27FC236}">
                <a16:creationId xmlns:a16="http://schemas.microsoft.com/office/drawing/2014/main" id="{A12AA578-ED19-B717-FDE4-DD0E6CCDAF0B}"/>
              </a:ext>
            </a:extLst>
          </p:cNvPr>
          <p:cNvPicPr>
            <a:picLocks noChangeAspect="1"/>
          </p:cNvPicPr>
          <p:nvPr/>
        </p:nvPicPr>
        <p:blipFill>
          <a:blip r:embed="rId4"/>
          <a:stretch>
            <a:fillRect/>
          </a:stretch>
        </p:blipFill>
        <p:spPr>
          <a:xfrm>
            <a:off x="7007662" y="441699"/>
            <a:ext cx="4886035" cy="2548552"/>
          </a:xfrm>
          <a:prstGeom prst="rect">
            <a:avLst/>
          </a:prstGeom>
        </p:spPr>
      </p:pic>
      <p:pic>
        <p:nvPicPr>
          <p:cNvPr id="5" name="Picture 8" descr="Graphical user interface, text&#10;&#10;Description automatically generated">
            <a:extLst>
              <a:ext uri="{FF2B5EF4-FFF2-40B4-BE49-F238E27FC236}">
                <a16:creationId xmlns:a16="http://schemas.microsoft.com/office/drawing/2014/main" id="{3A10B9A5-0591-A229-78AB-4912280099B5}"/>
              </a:ext>
            </a:extLst>
          </p:cNvPr>
          <p:cNvPicPr>
            <a:picLocks noChangeAspect="1"/>
          </p:cNvPicPr>
          <p:nvPr/>
        </p:nvPicPr>
        <p:blipFill>
          <a:blip r:embed="rId5"/>
          <a:stretch>
            <a:fillRect/>
          </a:stretch>
        </p:blipFill>
        <p:spPr>
          <a:xfrm>
            <a:off x="7006414" y="5554625"/>
            <a:ext cx="2618267" cy="666306"/>
          </a:xfrm>
          <a:prstGeom prst="rect">
            <a:avLst/>
          </a:prstGeom>
        </p:spPr>
      </p:pic>
      <p:pic>
        <p:nvPicPr>
          <p:cNvPr id="6" name="Picture 6" descr="Graphical user interface, text&#10;&#10;Description automatically generated">
            <a:extLst>
              <a:ext uri="{FF2B5EF4-FFF2-40B4-BE49-F238E27FC236}">
                <a16:creationId xmlns:a16="http://schemas.microsoft.com/office/drawing/2014/main" id="{16E5F2FB-CB33-E094-AD7B-607DC132BFDB}"/>
              </a:ext>
            </a:extLst>
          </p:cNvPr>
          <p:cNvPicPr>
            <a:picLocks noChangeAspect="1"/>
          </p:cNvPicPr>
          <p:nvPr/>
        </p:nvPicPr>
        <p:blipFill>
          <a:blip r:embed="rId6"/>
          <a:stretch>
            <a:fillRect/>
          </a:stretch>
        </p:blipFill>
        <p:spPr>
          <a:xfrm>
            <a:off x="6966098" y="4834313"/>
            <a:ext cx="2743200" cy="627233"/>
          </a:xfrm>
          <a:prstGeom prst="rect">
            <a:avLst/>
          </a:prstGeom>
        </p:spPr>
      </p:pic>
    </p:spTree>
    <p:extLst>
      <p:ext uri="{BB962C8B-B14F-4D97-AF65-F5344CB8AC3E}">
        <p14:creationId xmlns:p14="http://schemas.microsoft.com/office/powerpoint/2010/main" val="3046901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0E3D99-90F2-7E26-3D85-5ABA89600378}"/>
              </a:ext>
            </a:extLst>
          </p:cNvPr>
          <p:cNvSpPr txBox="1"/>
          <p:nvPr/>
        </p:nvSpPr>
        <p:spPr>
          <a:xfrm>
            <a:off x="395226" y="409053"/>
            <a:ext cx="8069289"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600" b="1" dirty="0">
                <a:latin typeface="Arial"/>
                <a:cs typeface="Arial"/>
              </a:rPr>
              <a:t>real time information displayed</a:t>
            </a:r>
            <a:endParaRPr lang="en-US" sz="1600" dirty="0">
              <a:latin typeface="Arial"/>
              <a:cs typeface="Arial"/>
            </a:endParaRPr>
          </a:p>
          <a:p>
            <a:r>
              <a:rPr lang="en-US" sz="1400" dirty="0">
                <a:solidFill>
                  <a:srgbClr val="FFFFFF"/>
                </a:solidFill>
                <a:latin typeface="Arial"/>
                <a:cs typeface="Arial"/>
              </a:rPr>
              <a:t>YouTube can stream life video this is real time information because it is constantly being updated based on real events. This can be useful for content creators and viewers because you can do live donations and interact with your viewers.</a:t>
            </a:r>
          </a:p>
          <a:p>
            <a:endParaRPr lang="en-GB" sz="1600" dirty="0">
              <a:solidFill>
                <a:srgbClr val="FFFFFF"/>
              </a:solidFill>
              <a:latin typeface="Arial"/>
              <a:cs typeface="Arial"/>
            </a:endParaRPr>
          </a:p>
          <a:p>
            <a:r>
              <a:rPr lang="en-GB" sz="1600" b="1" dirty="0">
                <a:latin typeface="Arial"/>
                <a:cs typeface="Arial"/>
              </a:rPr>
              <a:t>communication with their audience</a:t>
            </a:r>
            <a:endParaRPr lang="en-US" sz="1600" dirty="0">
              <a:latin typeface="Arial"/>
              <a:cs typeface="Arial"/>
            </a:endParaRPr>
          </a:p>
          <a:p>
            <a:r>
              <a:rPr lang="en-US" sz="1400" dirty="0">
                <a:solidFill>
                  <a:srgbClr val="FFFFFF"/>
                </a:solidFill>
                <a:latin typeface="Arial"/>
                <a:cs typeface="Arial"/>
              </a:rPr>
              <a:t>YouTube has notifications two notify the user if a creator has uploaded a video that they have subscribed to. It can also show how many likes or dislikes a video has got and how well people have received it like it's useful for content creators.</a:t>
            </a:r>
          </a:p>
          <a:p>
            <a:endParaRPr lang="en-GB" sz="1200" dirty="0">
              <a:solidFill>
                <a:srgbClr val="FF0000"/>
              </a:solidFill>
              <a:latin typeface="Arial"/>
              <a:cs typeface="Arial"/>
            </a:endParaRPr>
          </a:p>
          <a:p>
            <a:endParaRPr lang="en-GB" sz="1600" dirty="0">
              <a:latin typeface="Arial"/>
              <a:cs typeface="Arial"/>
            </a:endParaRPr>
          </a:p>
          <a:p>
            <a:r>
              <a:rPr lang="en-GB" sz="1600" b="1" dirty="0">
                <a:latin typeface="Arial"/>
                <a:cs typeface="Arial"/>
              </a:rPr>
              <a:t>media shown on the website</a:t>
            </a:r>
          </a:p>
          <a:p>
            <a:r>
              <a:rPr lang="en-US" sz="1400" dirty="0">
                <a:solidFill>
                  <a:srgbClr val="FFFFFF"/>
                </a:solidFill>
                <a:latin typeface="Arial"/>
                <a:cs typeface="Arial"/>
              </a:rPr>
              <a:t>YouTube displays video an audio in many forms such as music or talking. these forms of media are used to entertain the user or promote products such as in adds.</a:t>
            </a:r>
          </a:p>
          <a:p>
            <a:endParaRPr lang="en-US" sz="1400" dirty="0">
              <a:latin typeface="Arial"/>
              <a:cs typeface="Arial"/>
            </a:endParaRPr>
          </a:p>
          <a:p>
            <a:r>
              <a:rPr lang="en-GB" sz="1600" b="1" dirty="0">
                <a:latin typeface="Arial"/>
                <a:cs typeface="Arial"/>
              </a:rPr>
              <a:t>e-commerce element to the website</a:t>
            </a:r>
          </a:p>
          <a:p>
            <a:r>
              <a:rPr lang="en-US" sz="1400" dirty="0">
                <a:solidFill>
                  <a:srgbClr val="FFFFFF"/>
                </a:solidFill>
                <a:latin typeface="Arial"/>
                <a:cs typeface="Arial"/>
              </a:rPr>
              <a:t>YouTube can't sell movies and shows tweets viewers that is used to advertise products activist and money for content creators.</a:t>
            </a:r>
          </a:p>
          <a:p>
            <a:endParaRPr lang="en-GB" sz="1600" dirty="0">
              <a:solidFill>
                <a:srgbClr val="FFFFFF"/>
              </a:solidFill>
              <a:latin typeface="Arial"/>
              <a:cs typeface="Arial"/>
            </a:endParaRPr>
          </a:p>
          <a:p>
            <a:r>
              <a:rPr lang="en-GB" sz="1600" b="1" dirty="0">
                <a:latin typeface="Arial"/>
                <a:cs typeface="Arial"/>
              </a:rPr>
              <a:t>downloadable files</a:t>
            </a:r>
            <a:endParaRPr lang="en-GB" sz="1600" dirty="0">
              <a:latin typeface="Arial"/>
              <a:cs typeface="Arial"/>
            </a:endParaRPr>
          </a:p>
          <a:p>
            <a:r>
              <a:rPr lang="en-US" sz="1600">
                <a:latin typeface="Arial"/>
                <a:cs typeface="Arial"/>
              </a:rPr>
              <a:t>A downloadable file is a file that can be downloaded onto the user's device.</a:t>
            </a:r>
            <a:endParaRPr lang="en-US" sz="1600" dirty="0">
              <a:latin typeface="Arial"/>
              <a:cs typeface="Arial"/>
            </a:endParaRPr>
          </a:p>
          <a:p>
            <a:r>
              <a:rPr lang="en-US" sz="1600" dirty="0">
                <a:latin typeface="Arial"/>
                <a:cs typeface="Arial"/>
              </a:rPr>
              <a:t>YouTube has a ability to download its content onto the </a:t>
            </a:r>
            <a:r>
              <a:rPr lang="en-US" sz="1600">
                <a:latin typeface="Arial"/>
                <a:cs typeface="Arial"/>
              </a:rPr>
              <a:t>user's</a:t>
            </a:r>
            <a:r>
              <a:rPr lang="en-US" sz="1600" dirty="0">
                <a:latin typeface="Arial"/>
                <a:cs typeface="Arial"/>
              </a:rPr>
              <a:t> device if the user has a premium subscription which has a small fee to have.</a:t>
            </a:r>
          </a:p>
        </p:txBody>
      </p:sp>
      <p:pic>
        <p:nvPicPr>
          <p:cNvPr id="3" name="Picture 4" descr="A picture containing text&#10;&#10;Description automatically generated">
            <a:extLst>
              <a:ext uri="{FF2B5EF4-FFF2-40B4-BE49-F238E27FC236}">
                <a16:creationId xmlns:a16="http://schemas.microsoft.com/office/drawing/2014/main" id="{79EC85D0-8B6B-E2DC-76F0-C2B9E1089D02}"/>
              </a:ext>
            </a:extLst>
          </p:cNvPr>
          <p:cNvPicPr>
            <a:picLocks noChangeAspect="1"/>
          </p:cNvPicPr>
          <p:nvPr/>
        </p:nvPicPr>
        <p:blipFill>
          <a:blip r:embed="rId2"/>
          <a:stretch>
            <a:fillRect/>
          </a:stretch>
        </p:blipFill>
        <p:spPr>
          <a:xfrm>
            <a:off x="8535687" y="1714371"/>
            <a:ext cx="1625601" cy="509706"/>
          </a:xfrm>
          <a:prstGeom prst="rect">
            <a:avLst/>
          </a:prstGeom>
        </p:spPr>
      </p:pic>
      <p:pic>
        <p:nvPicPr>
          <p:cNvPr id="8" name="Picture 7" descr="A picture containing icon&#10;&#10;Description automatically generated">
            <a:extLst>
              <a:ext uri="{FF2B5EF4-FFF2-40B4-BE49-F238E27FC236}">
                <a16:creationId xmlns:a16="http://schemas.microsoft.com/office/drawing/2014/main" id="{73A8EF1D-DC6A-B892-E478-7867A7045024}"/>
              </a:ext>
            </a:extLst>
          </p:cNvPr>
          <p:cNvPicPr>
            <a:picLocks noChangeAspect="1"/>
          </p:cNvPicPr>
          <p:nvPr/>
        </p:nvPicPr>
        <p:blipFill>
          <a:blip r:embed="rId3"/>
          <a:stretch>
            <a:fillRect/>
          </a:stretch>
        </p:blipFill>
        <p:spPr>
          <a:xfrm>
            <a:off x="8537958" y="2313170"/>
            <a:ext cx="1586643" cy="325763"/>
          </a:xfrm>
          <a:prstGeom prst="rect">
            <a:avLst/>
          </a:prstGeom>
        </p:spPr>
      </p:pic>
      <p:pic>
        <p:nvPicPr>
          <p:cNvPr id="5" name="Picture 6" descr="Graphical user interface&#10;&#10;Description automatically generated">
            <a:extLst>
              <a:ext uri="{FF2B5EF4-FFF2-40B4-BE49-F238E27FC236}">
                <a16:creationId xmlns:a16="http://schemas.microsoft.com/office/drawing/2014/main" id="{25BEA5B9-3C8B-EDE4-40FF-40F8A7555E7E}"/>
              </a:ext>
            </a:extLst>
          </p:cNvPr>
          <p:cNvPicPr>
            <a:picLocks noChangeAspect="1"/>
          </p:cNvPicPr>
          <p:nvPr/>
        </p:nvPicPr>
        <p:blipFill>
          <a:blip r:embed="rId4"/>
          <a:stretch>
            <a:fillRect/>
          </a:stretch>
        </p:blipFill>
        <p:spPr>
          <a:xfrm>
            <a:off x="8533735" y="5037285"/>
            <a:ext cx="1920505" cy="788359"/>
          </a:xfrm>
          <a:prstGeom prst="rect">
            <a:avLst/>
          </a:prstGeom>
        </p:spPr>
      </p:pic>
      <p:pic>
        <p:nvPicPr>
          <p:cNvPr id="7" name="Picture 8">
            <a:extLst>
              <a:ext uri="{FF2B5EF4-FFF2-40B4-BE49-F238E27FC236}">
                <a16:creationId xmlns:a16="http://schemas.microsoft.com/office/drawing/2014/main" id="{EC6439D1-E7C1-1B3A-A690-3E86C47A0488}"/>
              </a:ext>
            </a:extLst>
          </p:cNvPr>
          <p:cNvPicPr>
            <a:picLocks noChangeAspect="1"/>
          </p:cNvPicPr>
          <p:nvPr/>
        </p:nvPicPr>
        <p:blipFill>
          <a:blip r:embed="rId5"/>
          <a:stretch>
            <a:fillRect/>
          </a:stretch>
        </p:blipFill>
        <p:spPr>
          <a:xfrm>
            <a:off x="8507819" y="3819952"/>
            <a:ext cx="1919177" cy="777539"/>
          </a:xfrm>
          <a:prstGeom prst="rect">
            <a:avLst/>
          </a:prstGeom>
        </p:spPr>
      </p:pic>
    </p:spTree>
    <p:extLst>
      <p:ext uri="{BB962C8B-B14F-4D97-AF65-F5344CB8AC3E}">
        <p14:creationId xmlns:p14="http://schemas.microsoft.com/office/powerpoint/2010/main" val="1847088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0E3D99-90F2-7E26-3D85-5ABA89600378}"/>
              </a:ext>
            </a:extLst>
          </p:cNvPr>
          <p:cNvSpPr txBox="1"/>
          <p:nvPr/>
        </p:nvSpPr>
        <p:spPr>
          <a:xfrm>
            <a:off x="384230" y="122482"/>
            <a:ext cx="9185707" cy="67403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dirty="0">
                <a:ea typeface="+mn-lt"/>
                <a:cs typeface="+mn-lt"/>
              </a:rPr>
              <a:t>How the features of the website enhance user experience</a:t>
            </a:r>
            <a:endParaRPr lang="en-US">
              <a:cs typeface="Calibri" panose="020F0502020204030204"/>
            </a:endParaRPr>
          </a:p>
          <a:p>
            <a:r>
              <a:rPr lang="en-GB" sz="1600" b="1" dirty="0">
                <a:ea typeface="+mn-lt"/>
                <a:cs typeface="+mn-lt"/>
              </a:rPr>
              <a:t>What is a hyperlink</a:t>
            </a:r>
            <a:endParaRPr lang="en-GB" sz="1600" b="1">
              <a:cs typeface="Calibri"/>
            </a:endParaRPr>
          </a:p>
          <a:p>
            <a:r>
              <a:rPr lang="en-US" sz="1400" dirty="0">
                <a:latin typeface="Arial"/>
                <a:cs typeface="Arial"/>
              </a:rPr>
              <a:t>A hyperlink is a link normally text which links the user when clicked on to another URL. an internal URL will link to a sight within the same domain and an external URL we'll link to a different domain.</a:t>
            </a:r>
          </a:p>
          <a:p>
            <a:r>
              <a:rPr lang="en-US" sz="1400" dirty="0">
                <a:latin typeface="Arial"/>
                <a:cs typeface="Arial"/>
              </a:rPr>
              <a:t>If you are signed in there is a hyperlink to your Google account in YouTube so you can manage the settings of your account there. There are more links to different videos and pages within YouTube. these hyperlinks will increase the user experience bye making easier navigation between different pages of the domain</a:t>
            </a:r>
          </a:p>
          <a:p>
            <a:endParaRPr lang="en-GB" sz="1200" dirty="0">
              <a:latin typeface="Arial"/>
              <a:cs typeface="Arial"/>
            </a:endParaRPr>
          </a:p>
          <a:p>
            <a:r>
              <a:rPr lang="en-GB" sz="1600" b="1" dirty="0">
                <a:latin typeface="Arial"/>
                <a:cs typeface="Arial"/>
              </a:rPr>
              <a:t>Buttons</a:t>
            </a:r>
            <a:endParaRPr lang="en-US" sz="1600" dirty="0">
              <a:latin typeface="Arial"/>
              <a:cs typeface="Arial"/>
            </a:endParaRPr>
          </a:p>
          <a:p>
            <a:r>
              <a:rPr lang="en-US" sz="1400" dirty="0">
                <a:latin typeface="Arial"/>
                <a:cs typeface="Arial"/>
              </a:rPr>
              <a:t>YouTube uses buttons to subscribe or like videos as well as many other uses, the user experience by my interaction with the site and easier navigation. it also has symbols on the bottom so it is easier to understand</a:t>
            </a:r>
          </a:p>
          <a:p>
            <a:endParaRPr lang="en-US" sz="1400" dirty="0">
              <a:latin typeface="Arial"/>
              <a:cs typeface="Arial"/>
            </a:endParaRPr>
          </a:p>
          <a:p>
            <a:r>
              <a:rPr lang="en-GB" sz="1600" b="1" dirty="0">
                <a:latin typeface="Arial"/>
                <a:cs typeface="Arial"/>
              </a:rPr>
              <a:t>Hot spots</a:t>
            </a:r>
            <a:endParaRPr lang="en-US" sz="1600" dirty="0">
              <a:latin typeface="Arial"/>
              <a:cs typeface="Arial"/>
            </a:endParaRPr>
          </a:p>
          <a:p>
            <a:r>
              <a:rPr lang="en-US" sz="1400" dirty="0">
                <a:latin typeface="Arial"/>
                <a:cs typeface="Arial"/>
              </a:rPr>
              <a:t>YouTube uses hotspot spy having the capabilities of adding thumbnails two the creator's videos which helps focus the user on the content which can helps then engage with the side and have a better experience.</a:t>
            </a:r>
          </a:p>
          <a:p>
            <a:endParaRPr lang="en-US" sz="1400" dirty="0">
              <a:latin typeface="Arial"/>
              <a:cs typeface="Arial"/>
            </a:endParaRPr>
          </a:p>
          <a:p>
            <a:r>
              <a:rPr lang="en-GB" sz="1600" b="1" dirty="0">
                <a:latin typeface="Arial"/>
                <a:cs typeface="Arial"/>
              </a:rPr>
              <a:t>Registration and logins</a:t>
            </a:r>
            <a:endParaRPr lang="en-US" sz="1600" dirty="0">
              <a:latin typeface="Arial"/>
              <a:cs typeface="Arial"/>
            </a:endParaRPr>
          </a:p>
          <a:p>
            <a:r>
              <a:rPr lang="en-US" sz="1400" dirty="0">
                <a:latin typeface="Arial"/>
                <a:cs typeface="Arial"/>
              </a:rPr>
              <a:t>YouTube has a login option which allows you to create YouTube channels and upload content to the channel for free. other features that cum with logging are you can subscribe to channels and like comment on videos and it will notify you if the channels you have subscribed to you upload videos. This drastically improved the experience of the site by adding more interaction and communication with other users.</a:t>
            </a:r>
          </a:p>
          <a:p>
            <a:endParaRPr lang="en-US" sz="1600" dirty="0">
              <a:latin typeface="Arial"/>
              <a:cs typeface="Arial"/>
            </a:endParaRPr>
          </a:p>
          <a:p>
            <a:r>
              <a:rPr lang="en-US" sz="1600" b="1" dirty="0">
                <a:latin typeface="Arial"/>
                <a:cs typeface="Arial"/>
              </a:rPr>
              <a:t>input</a:t>
            </a:r>
          </a:p>
          <a:p>
            <a:r>
              <a:rPr lang="en-US" sz="1400" dirty="0">
                <a:latin typeface="Arial"/>
                <a:cs typeface="Arial"/>
              </a:rPr>
              <a:t>The user can input whether they like or dislike videos and comment on them give feedback to the creators.</a:t>
            </a:r>
          </a:p>
          <a:p>
            <a:endParaRPr lang="en-US" sz="1400" dirty="0">
              <a:latin typeface="Arial"/>
              <a:cs typeface="Arial"/>
            </a:endParaRPr>
          </a:p>
          <a:p>
            <a:r>
              <a:rPr lang="en-GB" sz="1400" b="1" dirty="0">
                <a:latin typeface="Arial"/>
                <a:cs typeface="Arial"/>
              </a:rPr>
              <a:t>Accessibility</a:t>
            </a:r>
          </a:p>
          <a:p>
            <a:r>
              <a:rPr lang="en-US" sz="1400" dirty="0">
                <a:latin typeface="Arial"/>
                <a:cs typeface="Arial"/>
              </a:rPr>
              <a:t>YouTube is a very easily accessed site with easy navigation and use which is suitable for nearly everybody from all different backgrounds and situations. This improves the experience of the signed by having minimal problems based on limitations the person might have.</a:t>
            </a:r>
          </a:p>
          <a:p>
            <a:endParaRPr lang="en-GB" sz="1200" dirty="0">
              <a:latin typeface="Arial"/>
              <a:cs typeface="Arial"/>
            </a:endParaRPr>
          </a:p>
        </p:txBody>
      </p:sp>
      <p:pic>
        <p:nvPicPr>
          <p:cNvPr id="2" name="Picture 2" descr="A picture containing text, person&#10;&#10;Description automatically generated">
            <a:extLst>
              <a:ext uri="{FF2B5EF4-FFF2-40B4-BE49-F238E27FC236}">
                <a16:creationId xmlns:a16="http://schemas.microsoft.com/office/drawing/2014/main" id="{DB148C9B-3BBE-EE61-7521-97B5C6287701}"/>
              </a:ext>
            </a:extLst>
          </p:cNvPr>
          <p:cNvPicPr>
            <a:picLocks noChangeAspect="1"/>
          </p:cNvPicPr>
          <p:nvPr/>
        </p:nvPicPr>
        <p:blipFill>
          <a:blip r:embed="rId2"/>
          <a:stretch>
            <a:fillRect/>
          </a:stretch>
        </p:blipFill>
        <p:spPr>
          <a:xfrm>
            <a:off x="10143067" y="2636434"/>
            <a:ext cx="1840089" cy="1481650"/>
          </a:xfrm>
          <a:prstGeom prst="rect">
            <a:avLst/>
          </a:prstGeom>
        </p:spPr>
      </p:pic>
      <p:pic>
        <p:nvPicPr>
          <p:cNvPr id="3" name="Picture 4" descr="Graphical user interface, text, application&#10;&#10;Description automatically generated">
            <a:extLst>
              <a:ext uri="{FF2B5EF4-FFF2-40B4-BE49-F238E27FC236}">
                <a16:creationId xmlns:a16="http://schemas.microsoft.com/office/drawing/2014/main" id="{0945B675-A34D-EF31-3B0D-BA8EF5613C79}"/>
              </a:ext>
            </a:extLst>
          </p:cNvPr>
          <p:cNvPicPr>
            <a:picLocks noChangeAspect="1"/>
          </p:cNvPicPr>
          <p:nvPr/>
        </p:nvPicPr>
        <p:blipFill>
          <a:blip r:embed="rId3"/>
          <a:stretch>
            <a:fillRect/>
          </a:stretch>
        </p:blipFill>
        <p:spPr>
          <a:xfrm>
            <a:off x="10144486" y="4631462"/>
            <a:ext cx="1648296" cy="670749"/>
          </a:xfrm>
          <a:prstGeom prst="rect">
            <a:avLst/>
          </a:prstGeom>
        </p:spPr>
      </p:pic>
      <p:pic>
        <p:nvPicPr>
          <p:cNvPr id="5" name="Picture 5" descr="Graphical user interface, application&#10;&#10;Description automatically generated">
            <a:extLst>
              <a:ext uri="{FF2B5EF4-FFF2-40B4-BE49-F238E27FC236}">
                <a16:creationId xmlns:a16="http://schemas.microsoft.com/office/drawing/2014/main" id="{962DB691-76C6-F5FF-D74D-9FA7766EAF26}"/>
              </a:ext>
            </a:extLst>
          </p:cNvPr>
          <p:cNvPicPr>
            <a:picLocks noChangeAspect="1"/>
          </p:cNvPicPr>
          <p:nvPr/>
        </p:nvPicPr>
        <p:blipFill>
          <a:blip r:embed="rId4"/>
          <a:stretch>
            <a:fillRect/>
          </a:stretch>
        </p:blipFill>
        <p:spPr>
          <a:xfrm>
            <a:off x="9892487" y="1872106"/>
            <a:ext cx="2135816" cy="499952"/>
          </a:xfrm>
          <a:prstGeom prst="rect">
            <a:avLst/>
          </a:prstGeom>
        </p:spPr>
      </p:pic>
    </p:spTree>
    <p:extLst>
      <p:ext uri="{BB962C8B-B14F-4D97-AF65-F5344CB8AC3E}">
        <p14:creationId xmlns:p14="http://schemas.microsoft.com/office/powerpoint/2010/main" val="1597660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0E3D99-90F2-7E26-3D85-5ABA89600378}"/>
              </a:ext>
            </a:extLst>
          </p:cNvPr>
          <p:cNvSpPr txBox="1"/>
          <p:nvPr/>
        </p:nvSpPr>
        <p:spPr>
          <a:xfrm>
            <a:off x="304487" y="211086"/>
            <a:ext cx="11516007" cy="61555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cs typeface="Calibri"/>
              </a:rPr>
              <a:t>Comparison</a:t>
            </a:r>
          </a:p>
          <a:p>
            <a:r>
              <a:rPr lang="en-GB" dirty="0">
                <a:cs typeface="Calibri"/>
              </a:rPr>
              <a:t>The two websites I am comparing our YouTube and LCSC. The obvious differences are that LCSC is an ecommerce </a:t>
            </a:r>
            <a:r>
              <a:rPr lang="en-US" dirty="0">
                <a:cs typeface="Calibri"/>
              </a:rPr>
              <a:t>website then YouTube is an entertainment and media site.</a:t>
            </a:r>
            <a:r>
              <a:rPr lang="en-GB" dirty="0">
                <a:cs typeface="Calibri"/>
              </a:rPr>
              <a:t> LCSC and YouTube both use similar forms of features like hotspots buttons and logging features all the LCSC does not have the ability to add comments to his products although this isn't really necessary.</a:t>
            </a:r>
          </a:p>
          <a:p>
            <a:endParaRPr lang="en-US" sz="1000" b="1" dirty="0">
              <a:cs typeface="Calibri"/>
            </a:endParaRPr>
          </a:p>
          <a:p>
            <a:r>
              <a:rPr lang="en-US" sz="2400" b="1" dirty="0">
                <a:cs typeface="Calibri"/>
              </a:rPr>
              <a:t>strengths and weaknesses of LCSC</a:t>
            </a:r>
          </a:p>
          <a:p>
            <a:r>
              <a:rPr lang="en-GB" sz="1400" b="1" dirty="0">
                <a:cs typeface="Calibri"/>
              </a:rPr>
              <a:t>The strengths</a:t>
            </a:r>
            <a:r>
              <a:rPr lang="en-GB" sz="1400" dirty="0">
                <a:cs typeface="Calibri"/>
              </a:rPr>
              <a:t> of LCSC ah it is easy to navigate and has many features like links to data sheets and part numbers which make it easier to use the site. LCSC also has nice designs and navigation with nice images with consistent backgrounds so you can see the size of the item that you're buying.</a:t>
            </a:r>
          </a:p>
          <a:p>
            <a:r>
              <a:rPr lang="en-GB" sz="1400" b="1" dirty="0">
                <a:cs typeface="Calibri"/>
              </a:rPr>
              <a:t>the weaknesses</a:t>
            </a:r>
            <a:r>
              <a:rPr lang="en-GB" sz="1400" dirty="0">
                <a:cs typeface="Calibri"/>
              </a:rPr>
              <a:t> of LCSC that date it's hard for new people to navigate site and can be complicated for an experienced user. Another weakness is it the search bar will only show a result if you search a part number and not a general product.</a:t>
            </a:r>
          </a:p>
          <a:p>
            <a:endParaRPr lang="en-GB" sz="1600" dirty="0">
              <a:cs typeface="Calibri"/>
            </a:endParaRPr>
          </a:p>
          <a:p>
            <a:r>
              <a:rPr lang="en-GB" b="1" dirty="0">
                <a:cs typeface="Calibri"/>
              </a:rPr>
              <a:t>Overall I would rate LCSC as a 7 out of 10</a:t>
            </a:r>
          </a:p>
          <a:p>
            <a:r>
              <a:rPr lang="en-GB" sz="1400" dirty="0">
                <a:cs typeface="Calibri"/>
              </a:rPr>
              <a:t>I would improve LCSC by creating easier navigation. and I would add the capabilities for searching for general products and not just part numbers.</a:t>
            </a:r>
          </a:p>
          <a:p>
            <a:endParaRPr lang="en-GB" sz="1400" dirty="0">
              <a:cs typeface="Calibri"/>
            </a:endParaRPr>
          </a:p>
          <a:p>
            <a:r>
              <a:rPr lang="en-US" sz="2400" b="1" dirty="0">
                <a:cs typeface="Calibri"/>
              </a:rPr>
              <a:t>strengths and weaknesses of YouTube</a:t>
            </a:r>
            <a:r>
              <a:rPr lang="en-GB" b="1" dirty="0">
                <a:cs typeface="Calibri"/>
              </a:rPr>
              <a:t> </a:t>
            </a:r>
            <a:endParaRPr lang="en-US" b="1" dirty="0">
              <a:cs typeface="Calibri"/>
            </a:endParaRPr>
          </a:p>
          <a:p>
            <a:r>
              <a:rPr lang="en-GB" sz="1400" b="1" dirty="0">
                <a:cs typeface="Calibri"/>
              </a:rPr>
              <a:t>The strengths</a:t>
            </a:r>
            <a:r>
              <a:rPr lang="en-GB" sz="1400" dirty="0">
                <a:cs typeface="Calibri"/>
              </a:rPr>
              <a:t> of YouTube are that it is easy to navigate and use for people from many age groups and disabilities. and it's very entertaining and can be very useful for education at sharing information. And it's use of media and navigation, at the way it allows for feedback and communication between different uses of the site.</a:t>
            </a:r>
          </a:p>
          <a:p>
            <a:r>
              <a:rPr lang="en-GB" sz="1400" b="1" dirty="0">
                <a:cs typeface="Calibri"/>
              </a:rPr>
              <a:t>The weaknesses</a:t>
            </a:r>
            <a:r>
              <a:rPr lang="en-GB" sz="1400" dirty="0">
                <a:cs typeface="Calibri"/>
              </a:rPr>
              <a:t> of YouTube are that it no longer shows the number of dislikes on the dislike button and the algorithm can demonetise videos for no reason, although there aren't really any other weaknesses to YouTube.</a:t>
            </a:r>
          </a:p>
          <a:p>
            <a:endParaRPr lang="en-GB" sz="1600" dirty="0">
              <a:cs typeface="Calibri"/>
            </a:endParaRPr>
          </a:p>
          <a:p>
            <a:r>
              <a:rPr lang="en-GB" b="1" dirty="0">
                <a:cs typeface="Calibri"/>
              </a:rPr>
              <a:t>Overall I would rate YouTube as a 7 out of 10</a:t>
            </a:r>
          </a:p>
          <a:p>
            <a:r>
              <a:rPr lang="en-GB" sz="1400" dirty="0">
                <a:cs typeface="Calibri"/>
              </a:rPr>
              <a:t>I would improve YouTube by adding the viewing of the not a tear of dislikes on the dislike button.</a:t>
            </a:r>
          </a:p>
        </p:txBody>
      </p:sp>
    </p:spTree>
    <p:extLst>
      <p:ext uri="{BB962C8B-B14F-4D97-AF65-F5344CB8AC3E}">
        <p14:creationId xmlns:p14="http://schemas.microsoft.com/office/powerpoint/2010/main" val="13836060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8</Slides>
  <Notes>2</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Celestial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1150</cp:revision>
  <dcterms:created xsi:type="dcterms:W3CDTF">2023-04-20T12:40:04Z</dcterms:created>
  <dcterms:modified xsi:type="dcterms:W3CDTF">2023-05-05T22:52:36Z</dcterms:modified>
</cp:coreProperties>
</file>